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Lst>
  <p:notesMasterIdLst>
    <p:notesMasterId r:id="rId23"/>
  </p:notesMasterIdLst>
  <p:sldIdLst>
    <p:sldId id="270" r:id="rId6"/>
    <p:sldId id="472" r:id="rId7"/>
    <p:sldId id="550" r:id="rId8"/>
    <p:sldId id="553" r:id="rId9"/>
    <p:sldId id="546" r:id="rId10"/>
    <p:sldId id="562" r:id="rId11"/>
    <p:sldId id="563" r:id="rId12"/>
    <p:sldId id="558" r:id="rId13"/>
    <p:sldId id="568" r:id="rId14"/>
    <p:sldId id="554" r:id="rId15"/>
    <p:sldId id="566" r:id="rId16"/>
    <p:sldId id="306" r:id="rId17"/>
    <p:sldId id="564" r:id="rId18"/>
    <p:sldId id="263" r:id="rId19"/>
    <p:sldId id="569" r:id="rId20"/>
    <p:sldId id="570" r:id="rId21"/>
    <p:sldId id="274" r:id="rId22"/>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5" orient="horz" userDrawn="1">
          <p15:clr>
            <a:srgbClr val="A4A3A4"/>
          </p15:clr>
        </p15:guide>
        <p15:guide id="8" userDrawn="1">
          <p15:clr>
            <a:srgbClr val="A4A3A4"/>
          </p15:clr>
        </p15:guide>
        <p15:guide id="15" pos="7673" userDrawn="1">
          <p15:clr>
            <a:srgbClr val="A4A3A4"/>
          </p15:clr>
        </p15:guide>
        <p15:guide id="16" orient="horz" pos="43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an Bergmann" initials="SB" lastIdx="3" clrIdx="0">
    <p:extLst>
      <p:ext uri="{19B8F6BF-5375-455C-9EA6-DF929625EA0E}">
        <p15:presenceInfo xmlns:p15="http://schemas.microsoft.com/office/powerpoint/2012/main" userId="S::silvan.bergmann@houseofwinterthur.ch::9c6c3948-50f8-456c-a6a7-ce7a9a7ce2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13" autoAdjust="0"/>
    <p:restoredTop sz="94660"/>
  </p:normalViewPr>
  <p:slideViewPr>
    <p:cSldViewPr snapToGrid="0" showGuides="1">
      <p:cViewPr varScale="1">
        <p:scale>
          <a:sx n="88" d="100"/>
          <a:sy n="88" d="100"/>
        </p:scale>
        <p:origin x="38" y="55"/>
      </p:cViewPr>
      <p:guideLst>
        <p:guide orient="horz"/>
        <p:guide/>
        <p:guide pos="7673"/>
        <p:guide orient="horz" pos="43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312A62B-4F4E-4B0E-B704-2E77C7EB93B4}" type="datetimeFigureOut">
              <a:rPr lang="de-CH" smtClean="0"/>
              <a:t>24.10.2023</a:t>
            </a:fld>
            <a:endParaRPr lang="de-CH"/>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B5AFFDF-6A57-4262-B336-0F1D55070469}" type="slidenum">
              <a:rPr lang="de-CH" smtClean="0"/>
              <a:t>‹Nr.›</a:t>
            </a:fld>
            <a:endParaRPr lang="de-CH"/>
          </a:p>
        </p:txBody>
      </p:sp>
    </p:spTree>
    <p:extLst>
      <p:ext uri="{BB962C8B-B14F-4D97-AF65-F5344CB8AC3E}">
        <p14:creationId xmlns:p14="http://schemas.microsoft.com/office/powerpoint/2010/main" val="4157976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e.rheonics.co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a:t>Rheonics</a:t>
            </a:r>
            <a:r>
              <a:rPr lang="de-CH" dirty="0"/>
              <a:t> Beispiel für Umsiedlung vom Technopark ins </a:t>
            </a:r>
            <a:r>
              <a:rPr lang="de-CH" dirty="0" err="1"/>
              <a:t>Rieterareal</a:t>
            </a:r>
            <a:r>
              <a:rPr lang="de-CH" dirty="0"/>
              <a:t>: </a:t>
            </a:r>
            <a:r>
              <a:rPr lang="en-US" b="1" i="0" dirty="0">
                <a:solidFill>
                  <a:srgbClr val="124578"/>
                </a:solidFill>
                <a:effectLst/>
                <a:latin typeface="Open Sans" panose="020B0606030504020204" pitchFamily="34" charset="0"/>
              </a:rPr>
              <a:t>FTA Technical Innovation Award 2021, </a:t>
            </a:r>
            <a:r>
              <a:rPr lang="de-DE" dirty="0" err="1">
                <a:hlinkClick r:id="rId3"/>
              </a:rPr>
              <a:t>Rheonics</a:t>
            </a:r>
            <a:r>
              <a:rPr lang="de-DE" dirty="0">
                <a:hlinkClick r:id="rId3"/>
              </a:rPr>
              <a:t> :: Dichte- &amp; Viskositätssensoren | Inline Messung von Viskosität und Dichte</a:t>
            </a:r>
            <a:r>
              <a:rPr lang="de-DE" dirty="0"/>
              <a:t> </a:t>
            </a:r>
            <a:endParaRPr lang="de-CH" dirty="0"/>
          </a:p>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57A3D-BECD-4221-966D-0CA82B32A667}"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8819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77AA2D27-E271-4ACF-AC23-3158006780F3}"/>
              </a:ext>
            </a:extLst>
          </p:cNvPr>
          <p:cNvSpPr/>
          <p:nvPr userDrawn="1"/>
        </p:nvSpPr>
        <p:spPr>
          <a:xfrm>
            <a:off x="0" y="0"/>
            <a:ext cx="12192000" cy="5144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a:extLst>
              <a:ext uri="{FF2B5EF4-FFF2-40B4-BE49-F238E27FC236}">
                <a16:creationId xmlns:a16="http://schemas.microsoft.com/office/drawing/2014/main" id="{3C767B94-7848-4421-8DA1-D9A342F319C6}"/>
              </a:ext>
            </a:extLst>
          </p:cNvPr>
          <p:cNvSpPr>
            <a:spLocks noGrp="1"/>
          </p:cNvSpPr>
          <p:nvPr>
            <p:ph type="ctrTitle" hasCustomPrompt="1"/>
          </p:nvPr>
        </p:nvSpPr>
        <p:spPr>
          <a:xfrm>
            <a:off x="409575" y="2879521"/>
            <a:ext cx="7713699" cy="1167290"/>
          </a:xfrm>
        </p:spPr>
        <p:txBody>
          <a:bodyPr anchor="b">
            <a:noAutofit/>
          </a:bodyPr>
          <a:lstStyle>
            <a:lvl1pPr algn="l">
              <a:defRPr sz="4200">
                <a:solidFill>
                  <a:schemeClr val="bg1"/>
                </a:solidFill>
              </a:defRPr>
            </a:lvl1pPr>
          </a:lstStyle>
          <a:p>
            <a:r>
              <a:rPr lang="de-DE" dirty="0"/>
              <a:t>Präsentationstitel</a:t>
            </a:r>
            <a:endParaRPr lang="de-CH" dirty="0"/>
          </a:p>
        </p:txBody>
      </p:sp>
      <p:sp>
        <p:nvSpPr>
          <p:cNvPr id="3" name="Untertitel 2">
            <a:extLst>
              <a:ext uri="{FF2B5EF4-FFF2-40B4-BE49-F238E27FC236}">
                <a16:creationId xmlns:a16="http://schemas.microsoft.com/office/drawing/2014/main" id="{2AB7A1E4-181B-4CC6-BA9D-01B8EB50B576}"/>
              </a:ext>
            </a:extLst>
          </p:cNvPr>
          <p:cNvSpPr>
            <a:spLocks noGrp="1"/>
          </p:cNvSpPr>
          <p:nvPr>
            <p:ph type="subTitle" idx="1" hasCustomPrompt="1"/>
          </p:nvPr>
        </p:nvSpPr>
        <p:spPr>
          <a:xfrm>
            <a:off x="409575" y="4357912"/>
            <a:ext cx="7713699" cy="416107"/>
          </a:xfrm>
        </p:spPr>
        <p:txBody>
          <a:bodyPr/>
          <a:lstStyle>
            <a:lvl1pPr marL="0" indent="0" algn="l">
              <a:buNone/>
              <a:defRPr sz="2400" b="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a:t>
            </a:r>
          </a:p>
        </p:txBody>
      </p:sp>
      <p:grpSp>
        <p:nvGrpSpPr>
          <p:cNvPr id="14" name="Gruppieren 13">
            <a:extLst>
              <a:ext uri="{FF2B5EF4-FFF2-40B4-BE49-F238E27FC236}">
                <a16:creationId xmlns:a16="http://schemas.microsoft.com/office/drawing/2014/main" id="{3A49A810-C5B8-4DF0-9D02-ABF4D76AF56E}"/>
              </a:ext>
            </a:extLst>
          </p:cNvPr>
          <p:cNvGrpSpPr/>
          <p:nvPr userDrawn="1"/>
        </p:nvGrpSpPr>
        <p:grpSpPr>
          <a:xfrm>
            <a:off x="8716866" y="339410"/>
            <a:ext cx="3135600" cy="3031592"/>
            <a:chOff x="8716866" y="339410"/>
            <a:chExt cx="3135600" cy="3031592"/>
          </a:xfrm>
        </p:grpSpPr>
        <p:pic>
          <p:nvPicPr>
            <p:cNvPr id="11" name="Grafik 10">
              <a:extLst>
                <a:ext uri="{FF2B5EF4-FFF2-40B4-BE49-F238E27FC236}">
                  <a16:creationId xmlns:a16="http://schemas.microsoft.com/office/drawing/2014/main" id="{6F796EBD-99B3-4A3D-BC26-9DD367CE87E3}"/>
                </a:ext>
              </a:extLst>
            </p:cNvPr>
            <p:cNvPicPr>
              <a:picLocks noChangeAspect="1"/>
            </p:cNvPicPr>
            <p:nvPr userDrawn="1"/>
          </p:nvPicPr>
          <p:blipFill rotWithShape="1">
            <a:blip r:embed="rId2"/>
            <a:srcRect l="19555" t="10093" r="21820" b="9732"/>
            <a:stretch/>
          </p:blipFill>
          <p:spPr>
            <a:xfrm>
              <a:off x="8716866" y="339410"/>
              <a:ext cx="3135600" cy="3031592"/>
            </a:xfrm>
            <a:prstGeom prst="rect">
              <a:avLst/>
            </a:prstGeom>
          </p:spPr>
        </p:pic>
        <p:sp>
          <p:nvSpPr>
            <p:cNvPr id="12" name="Textfeld 11">
              <a:extLst>
                <a:ext uri="{FF2B5EF4-FFF2-40B4-BE49-F238E27FC236}">
                  <a16:creationId xmlns:a16="http://schemas.microsoft.com/office/drawing/2014/main" id="{38F52F3C-2329-4972-A8B0-CF1C32DA6737}"/>
                </a:ext>
              </a:extLst>
            </p:cNvPr>
            <p:cNvSpPr txBox="1">
              <a:spLocks noChangeAspect="1"/>
            </p:cNvSpPr>
            <p:nvPr userDrawn="1"/>
          </p:nvSpPr>
          <p:spPr>
            <a:xfrm>
              <a:off x="9046684" y="643492"/>
              <a:ext cx="2432822" cy="1740220"/>
            </a:xfrm>
            <a:prstGeom prst="rect">
              <a:avLst/>
            </a:prstGeom>
            <a:noFill/>
          </p:spPr>
          <p:txBody>
            <a:bodyPr wrap="square" lIns="0" tIns="0" rIns="0" bIns="0" rtlCol="0">
              <a:normAutofit/>
            </a:bodyPr>
            <a:lstStyle/>
            <a:p>
              <a:pPr>
                <a:lnSpc>
                  <a:spcPct val="87000"/>
                </a:lnSpc>
              </a:pPr>
              <a:r>
                <a:rPr lang="de-CH" sz="3200" b="1" dirty="0">
                  <a:solidFill>
                    <a:schemeClr val="bg1"/>
                  </a:solidFill>
                </a:rPr>
                <a:t>Willkommen</a:t>
              </a:r>
              <a:br>
                <a:rPr lang="de-CH" sz="3200" b="1" dirty="0">
                  <a:solidFill>
                    <a:schemeClr val="bg1"/>
                  </a:solidFill>
                </a:rPr>
              </a:br>
              <a:r>
                <a:rPr lang="de-CH" sz="3200" b="1" dirty="0" err="1">
                  <a:solidFill>
                    <a:schemeClr val="bg1"/>
                  </a:solidFill>
                </a:rPr>
                <a:t>Bienvenue</a:t>
              </a:r>
              <a:endParaRPr lang="de-CH" sz="3200" b="1" dirty="0">
                <a:solidFill>
                  <a:schemeClr val="bg1"/>
                </a:solidFill>
              </a:endParaRPr>
            </a:p>
            <a:p>
              <a:pPr>
                <a:lnSpc>
                  <a:spcPct val="87000"/>
                </a:lnSpc>
              </a:pPr>
              <a:r>
                <a:rPr lang="de-CH" sz="3200" b="1" dirty="0">
                  <a:solidFill>
                    <a:schemeClr val="bg1"/>
                  </a:solidFill>
                </a:rPr>
                <a:t>Welcome</a:t>
              </a:r>
            </a:p>
            <a:p>
              <a:pPr>
                <a:lnSpc>
                  <a:spcPct val="87000"/>
                </a:lnSpc>
              </a:pPr>
              <a:r>
                <a:rPr lang="ja-JP" altLang="de-DE" sz="3200" b="1" dirty="0">
                  <a:solidFill>
                    <a:schemeClr val="bg1"/>
                  </a:solidFill>
                </a:rPr>
                <a:t>欢迎</a:t>
              </a:r>
              <a:endParaRPr lang="de-CH" sz="3200" b="1" dirty="0">
                <a:solidFill>
                  <a:schemeClr val="bg1"/>
                </a:solidFill>
              </a:endParaRPr>
            </a:p>
          </p:txBody>
        </p:sp>
      </p:grpSp>
      <p:pic>
        <p:nvPicPr>
          <p:cNvPr id="13" name="Grafik 12">
            <a:extLst>
              <a:ext uri="{FF2B5EF4-FFF2-40B4-BE49-F238E27FC236}">
                <a16:creationId xmlns:a16="http://schemas.microsoft.com/office/drawing/2014/main" id="{81486B33-9EBE-9441-80AA-DE20BBB057B0}"/>
              </a:ext>
            </a:extLst>
          </p:cNvPr>
          <p:cNvPicPr>
            <a:picLocks noChangeAspect="1"/>
          </p:cNvPicPr>
          <p:nvPr userDrawn="1"/>
        </p:nvPicPr>
        <p:blipFill>
          <a:blip r:embed="rId3"/>
          <a:stretch>
            <a:fillRect/>
          </a:stretch>
        </p:blipFill>
        <p:spPr>
          <a:xfrm>
            <a:off x="8997874" y="5151549"/>
            <a:ext cx="3194126" cy="1706451"/>
          </a:xfrm>
          <a:prstGeom prst="rect">
            <a:avLst/>
          </a:prstGeom>
        </p:spPr>
      </p:pic>
    </p:spTree>
    <p:extLst>
      <p:ext uri="{BB962C8B-B14F-4D97-AF65-F5344CB8AC3E}">
        <p14:creationId xmlns:p14="http://schemas.microsoft.com/office/powerpoint/2010/main" val="3770700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tertit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p:txBody>
          <a:bodyPr/>
          <a:lstStyle/>
          <a:p>
            <a:r>
              <a:rPr lang="de-DE"/>
              <a:t>Mastertitelformat bearbeiten</a:t>
            </a:r>
            <a:endParaRPr lang="de-CH"/>
          </a:p>
        </p:txBody>
      </p:sp>
      <p:sp>
        <p:nvSpPr>
          <p:cNvPr id="6" name="Foliennummernplatzhalter 5">
            <a:extLst>
              <a:ext uri="{FF2B5EF4-FFF2-40B4-BE49-F238E27FC236}">
                <a16:creationId xmlns:a16="http://schemas.microsoft.com/office/drawing/2014/main" id="{7A4D0F3E-357D-421E-B3EE-D9CF9AAD7D6B}"/>
              </a:ext>
            </a:extLst>
          </p:cNvPr>
          <p:cNvSpPr>
            <a:spLocks noGrp="1"/>
          </p:cNvSpPr>
          <p:nvPr>
            <p:ph type="sldNum" sz="quarter" idx="12"/>
          </p:nvPr>
        </p:nvSpPr>
        <p:spPr/>
        <p:txBody>
          <a:bodyPr/>
          <a:lstStyle/>
          <a:p>
            <a:fld id="{7702E859-AC2C-4B87-9A50-CDE12C71E53F}" type="slidenum">
              <a:rPr lang="de-CH" smtClean="0"/>
              <a:t>‹Nr.›</a:t>
            </a:fld>
            <a:endParaRPr lang="de-CH"/>
          </a:p>
        </p:txBody>
      </p:sp>
      <p:sp>
        <p:nvSpPr>
          <p:cNvPr id="8" name="Textplatzhalter 7">
            <a:extLst>
              <a:ext uri="{FF2B5EF4-FFF2-40B4-BE49-F238E27FC236}">
                <a16:creationId xmlns:a16="http://schemas.microsoft.com/office/drawing/2014/main" id="{3790A324-0841-424F-9556-CBC3A1CAAB11}"/>
              </a:ext>
            </a:extLst>
          </p:cNvPr>
          <p:cNvSpPr>
            <a:spLocks noGrp="1"/>
          </p:cNvSpPr>
          <p:nvPr>
            <p:ph type="body" sz="quarter" idx="13"/>
          </p:nvPr>
        </p:nvSpPr>
        <p:spPr>
          <a:xfrm>
            <a:off x="407987" y="2188800"/>
            <a:ext cx="8421687" cy="37500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198662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tertitel/Text (2 Spal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p:txBody>
          <a:bodyPr/>
          <a:lstStyle/>
          <a:p>
            <a:r>
              <a:rPr lang="de-DE"/>
              <a:t>Mastertitelformat bearbeiten</a:t>
            </a:r>
            <a:endParaRPr lang="de-CH"/>
          </a:p>
        </p:txBody>
      </p:sp>
      <p:sp>
        <p:nvSpPr>
          <p:cNvPr id="6" name="Foliennummernplatzhalter 5">
            <a:extLst>
              <a:ext uri="{FF2B5EF4-FFF2-40B4-BE49-F238E27FC236}">
                <a16:creationId xmlns:a16="http://schemas.microsoft.com/office/drawing/2014/main" id="{7A4D0F3E-357D-421E-B3EE-D9CF9AAD7D6B}"/>
              </a:ext>
            </a:extLst>
          </p:cNvPr>
          <p:cNvSpPr>
            <a:spLocks noGrp="1"/>
          </p:cNvSpPr>
          <p:nvPr>
            <p:ph type="sldNum" sz="quarter" idx="12"/>
          </p:nvPr>
        </p:nvSpPr>
        <p:spPr/>
        <p:txBody>
          <a:bodyPr/>
          <a:lstStyle/>
          <a:p>
            <a:fld id="{7702E859-AC2C-4B87-9A50-CDE12C71E53F}" type="slidenum">
              <a:rPr lang="de-CH" smtClean="0"/>
              <a:t>‹Nr.›</a:t>
            </a:fld>
            <a:endParaRPr lang="de-CH"/>
          </a:p>
        </p:txBody>
      </p:sp>
      <p:sp>
        <p:nvSpPr>
          <p:cNvPr id="7" name="Textplatzhalter 6">
            <a:extLst>
              <a:ext uri="{FF2B5EF4-FFF2-40B4-BE49-F238E27FC236}">
                <a16:creationId xmlns:a16="http://schemas.microsoft.com/office/drawing/2014/main" id="{D64D8F5A-3744-4FB4-A23B-ABAE95FC2CD4}"/>
              </a:ext>
            </a:extLst>
          </p:cNvPr>
          <p:cNvSpPr>
            <a:spLocks noGrp="1"/>
          </p:cNvSpPr>
          <p:nvPr>
            <p:ph type="body" sz="quarter" idx="13"/>
          </p:nvPr>
        </p:nvSpPr>
        <p:spPr>
          <a:xfrm>
            <a:off x="407988" y="2188801"/>
            <a:ext cx="5364000" cy="375003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Textplatzhalter 6">
            <a:extLst>
              <a:ext uri="{FF2B5EF4-FFF2-40B4-BE49-F238E27FC236}">
                <a16:creationId xmlns:a16="http://schemas.microsoft.com/office/drawing/2014/main" id="{36AB3F03-4B20-4B3B-98F4-1744B6467EBE}"/>
              </a:ext>
            </a:extLst>
          </p:cNvPr>
          <p:cNvSpPr>
            <a:spLocks noGrp="1"/>
          </p:cNvSpPr>
          <p:nvPr>
            <p:ph type="body" sz="quarter" idx="14"/>
          </p:nvPr>
        </p:nvSpPr>
        <p:spPr>
          <a:xfrm>
            <a:off x="6423109" y="2188799"/>
            <a:ext cx="5363537" cy="3750037"/>
          </a:xfrm>
        </p:spPr>
        <p:txBody>
          <a:bodyPr/>
          <a:lstStyle>
            <a:lvl1pPr>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3572849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tertitel/Text (3 Spal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p:txBody>
          <a:bodyPr/>
          <a:lstStyle/>
          <a:p>
            <a:r>
              <a:rPr lang="de-DE"/>
              <a:t>Mastertitelformat bearbeiten</a:t>
            </a:r>
            <a:endParaRPr lang="de-CH"/>
          </a:p>
        </p:txBody>
      </p:sp>
      <p:sp>
        <p:nvSpPr>
          <p:cNvPr id="6" name="Foliennummernplatzhalter 5">
            <a:extLst>
              <a:ext uri="{FF2B5EF4-FFF2-40B4-BE49-F238E27FC236}">
                <a16:creationId xmlns:a16="http://schemas.microsoft.com/office/drawing/2014/main" id="{7A4D0F3E-357D-421E-B3EE-D9CF9AAD7D6B}"/>
              </a:ext>
            </a:extLst>
          </p:cNvPr>
          <p:cNvSpPr>
            <a:spLocks noGrp="1"/>
          </p:cNvSpPr>
          <p:nvPr>
            <p:ph type="sldNum" sz="quarter" idx="12"/>
          </p:nvPr>
        </p:nvSpPr>
        <p:spPr/>
        <p:txBody>
          <a:bodyPr/>
          <a:lstStyle/>
          <a:p>
            <a:fld id="{7702E859-AC2C-4B87-9A50-CDE12C71E53F}" type="slidenum">
              <a:rPr lang="de-CH" smtClean="0"/>
              <a:t>‹Nr.›</a:t>
            </a:fld>
            <a:endParaRPr lang="de-CH"/>
          </a:p>
        </p:txBody>
      </p:sp>
      <p:sp>
        <p:nvSpPr>
          <p:cNvPr id="7" name="Textplatzhalter 6">
            <a:extLst>
              <a:ext uri="{FF2B5EF4-FFF2-40B4-BE49-F238E27FC236}">
                <a16:creationId xmlns:a16="http://schemas.microsoft.com/office/drawing/2014/main" id="{D64D8F5A-3744-4FB4-A23B-ABAE95FC2CD4}"/>
              </a:ext>
            </a:extLst>
          </p:cNvPr>
          <p:cNvSpPr>
            <a:spLocks noGrp="1"/>
          </p:cNvSpPr>
          <p:nvPr>
            <p:ph type="body" sz="quarter" idx="13" hasCustomPrompt="1"/>
          </p:nvPr>
        </p:nvSpPr>
        <p:spPr>
          <a:xfrm>
            <a:off x="407988" y="2188801"/>
            <a:ext cx="3510000" cy="3750037"/>
          </a:xfrm>
        </p:spPr>
        <p:txBody>
          <a:bodyPr/>
          <a:lstStyle>
            <a:lvl1pPr>
              <a:defRPr/>
            </a:lvl1pPr>
          </a:lstStyle>
          <a:p>
            <a:pPr lvl="0"/>
            <a:r>
              <a:rPr lang="de-DE" dirty="0"/>
              <a:t>Untertitel/Text</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8" name="Textplatzhalter 6">
            <a:extLst>
              <a:ext uri="{FF2B5EF4-FFF2-40B4-BE49-F238E27FC236}">
                <a16:creationId xmlns:a16="http://schemas.microsoft.com/office/drawing/2014/main" id="{36AB3F03-4B20-4B3B-98F4-1744B6467EBE}"/>
              </a:ext>
            </a:extLst>
          </p:cNvPr>
          <p:cNvSpPr>
            <a:spLocks noGrp="1"/>
          </p:cNvSpPr>
          <p:nvPr>
            <p:ph type="body" sz="quarter" idx="14" hasCustomPrompt="1"/>
          </p:nvPr>
        </p:nvSpPr>
        <p:spPr>
          <a:xfrm>
            <a:off x="4341803" y="2188799"/>
            <a:ext cx="3510000" cy="3750037"/>
          </a:xfrm>
        </p:spPr>
        <p:txBody>
          <a:bodyPr/>
          <a:lstStyle>
            <a:lvl1pPr marL="0" marR="0" indent="0" algn="l" defTabSz="914400" rtl="0" eaLnBrk="1" fontAlgn="auto" latinLnBrk="0" hangingPunct="1">
              <a:lnSpc>
                <a:spcPct val="97000"/>
              </a:lnSpc>
              <a:spcBef>
                <a:spcPts val="0"/>
              </a:spcBef>
              <a:spcAft>
                <a:spcPts val="300"/>
              </a:spcAft>
              <a:buClrTx/>
              <a:buSzTx/>
              <a:buFont typeface="Arial" panose="020B0604020202020204" pitchFamily="34" charset="0"/>
              <a:buNone/>
              <a:tabLst/>
              <a:defRPr/>
            </a:lvl1pPr>
          </a:lstStyle>
          <a:p>
            <a:pPr marL="0" marR="0" lvl="0" indent="0" algn="l" defTabSz="914400" rtl="0" eaLnBrk="1" fontAlgn="auto" latinLnBrk="0" hangingPunct="1">
              <a:lnSpc>
                <a:spcPct val="97000"/>
              </a:lnSpc>
              <a:spcBef>
                <a:spcPts val="0"/>
              </a:spcBef>
              <a:spcAft>
                <a:spcPts val="300"/>
              </a:spcAft>
              <a:buClrTx/>
              <a:buSzTx/>
              <a:buFont typeface="Arial" panose="020B0604020202020204" pitchFamily="34" charset="0"/>
              <a:buNone/>
              <a:tabLst/>
              <a:defRPr/>
            </a:pPr>
            <a:r>
              <a:rPr lang="de-DE" dirty="0"/>
              <a:t>Untertitel/Text</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9" name="Textplatzhalter 6">
            <a:extLst>
              <a:ext uri="{FF2B5EF4-FFF2-40B4-BE49-F238E27FC236}">
                <a16:creationId xmlns:a16="http://schemas.microsoft.com/office/drawing/2014/main" id="{6F61CF49-6C03-4F1F-90D0-580493EEE707}"/>
              </a:ext>
            </a:extLst>
          </p:cNvPr>
          <p:cNvSpPr>
            <a:spLocks noGrp="1"/>
          </p:cNvSpPr>
          <p:nvPr>
            <p:ph type="body" sz="quarter" idx="15" hasCustomPrompt="1"/>
          </p:nvPr>
        </p:nvSpPr>
        <p:spPr>
          <a:xfrm>
            <a:off x="8275618" y="2186405"/>
            <a:ext cx="3511027" cy="3752171"/>
          </a:xfrm>
        </p:spPr>
        <p:txBody>
          <a:bodyPr/>
          <a:lstStyle>
            <a:lvl1pPr marL="0" marR="0" indent="0" algn="l" defTabSz="914400" rtl="0" eaLnBrk="1" fontAlgn="auto" latinLnBrk="0" hangingPunct="1">
              <a:lnSpc>
                <a:spcPct val="97000"/>
              </a:lnSpc>
              <a:spcBef>
                <a:spcPts val="0"/>
              </a:spcBef>
              <a:spcAft>
                <a:spcPts val="300"/>
              </a:spcAft>
              <a:buClrTx/>
              <a:buSzTx/>
              <a:buFont typeface="Arial" panose="020B0604020202020204" pitchFamily="34" charset="0"/>
              <a:buNone/>
              <a:tabLst/>
              <a:defRPr/>
            </a:lvl1pPr>
          </a:lstStyle>
          <a:p>
            <a:pPr marL="0" marR="0" lvl="0" indent="0" algn="l" defTabSz="914400" rtl="0" eaLnBrk="1" fontAlgn="auto" latinLnBrk="0" hangingPunct="1">
              <a:lnSpc>
                <a:spcPct val="97000"/>
              </a:lnSpc>
              <a:spcBef>
                <a:spcPts val="0"/>
              </a:spcBef>
              <a:spcAft>
                <a:spcPts val="300"/>
              </a:spcAft>
              <a:buClrTx/>
              <a:buSzTx/>
              <a:buFont typeface="Arial" panose="020B0604020202020204" pitchFamily="34" charset="0"/>
              <a:buNone/>
              <a:tabLst/>
              <a:defRPr/>
            </a:pPr>
            <a:r>
              <a:rPr lang="de-DE" dirty="0"/>
              <a:t>Untertitel/Text</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3217000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tertitel/Text (4 Spal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p:txBody>
          <a:bodyPr/>
          <a:lstStyle/>
          <a:p>
            <a:r>
              <a:rPr lang="de-DE"/>
              <a:t>Mastertitelformat bearbeiten</a:t>
            </a:r>
            <a:endParaRPr lang="de-CH" dirty="0"/>
          </a:p>
        </p:txBody>
      </p:sp>
      <p:sp>
        <p:nvSpPr>
          <p:cNvPr id="6" name="Foliennummernplatzhalter 5">
            <a:extLst>
              <a:ext uri="{FF2B5EF4-FFF2-40B4-BE49-F238E27FC236}">
                <a16:creationId xmlns:a16="http://schemas.microsoft.com/office/drawing/2014/main" id="{7A4D0F3E-357D-421E-B3EE-D9CF9AAD7D6B}"/>
              </a:ext>
            </a:extLst>
          </p:cNvPr>
          <p:cNvSpPr>
            <a:spLocks noGrp="1"/>
          </p:cNvSpPr>
          <p:nvPr>
            <p:ph type="sldNum" sz="quarter" idx="12"/>
          </p:nvPr>
        </p:nvSpPr>
        <p:spPr/>
        <p:txBody>
          <a:bodyPr/>
          <a:lstStyle/>
          <a:p>
            <a:fld id="{7702E859-AC2C-4B87-9A50-CDE12C71E53F}" type="slidenum">
              <a:rPr lang="de-CH" smtClean="0"/>
              <a:t>‹Nr.›</a:t>
            </a:fld>
            <a:endParaRPr lang="de-CH"/>
          </a:p>
        </p:txBody>
      </p:sp>
      <p:sp>
        <p:nvSpPr>
          <p:cNvPr id="7" name="Textplatzhalter 6">
            <a:extLst>
              <a:ext uri="{FF2B5EF4-FFF2-40B4-BE49-F238E27FC236}">
                <a16:creationId xmlns:a16="http://schemas.microsoft.com/office/drawing/2014/main" id="{D64D8F5A-3744-4FB4-A23B-ABAE95FC2CD4}"/>
              </a:ext>
            </a:extLst>
          </p:cNvPr>
          <p:cNvSpPr>
            <a:spLocks noGrp="1"/>
          </p:cNvSpPr>
          <p:nvPr>
            <p:ph type="body" sz="quarter" idx="13" hasCustomPrompt="1"/>
          </p:nvPr>
        </p:nvSpPr>
        <p:spPr>
          <a:xfrm>
            <a:off x="407988" y="2188801"/>
            <a:ext cx="2530800" cy="3750037"/>
          </a:xfrm>
        </p:spPr>
        <p:txBody>
          <a:bodyPr/>
          <a:lstStyle>
            <a:lvl1pPr marL="0" marR="0" indent="0" algn="l" defTabSz="914400" rtl="0" eaLnBrk="1" fontAlgn="auto" latinLnBrk="0" hangingPunct="1">
              <a:lnSpc>
                <a:spcPct val="97000"/>
              </a:lnSpc>
              <a:spcBef>
                <a:spcPts val="0"/>
              </a:spcBef>
              <a:spcAft>
                <a:spcPts val="300"/>
              </a:spcAft>
              <a:buClrTx/>
              <a:buSzTx/>
              <a:buFont typeface="Arial" panose="020B0604020202020204" pitchFamily="34" charset="0"/>
              <a:buNone/>
              <a:tabLst/>
              <a:defRPr/>
            </a:lvl1pPr>
          </a:lstStyle>
          <a:p>
            <a:pPr marL="0" marR="0" lvl="0" indent="0" algn="l" defTabSz="914400" rtl="0" eaLnBrk="1" fontAlgn="auto" latinLnBrk="0" hangingPunct="1">
              <a:lnSpc>
                <a:spcPct val="97000"/>
              </a:lnSpc>
              <a:spcBef>
                <a:spcPts val="0"/>
              </a:spcBef>
              <a:spcAft>
                <a:spcPts val="300"/>
              </a:spcAft>
              <a:buClrTx/>
              <a:buSzTx/>
              <a:buFont typeface="Arial" panose="020B0604020202020204" pitchFamily="34" charset="0"/>
              <a:buNone/>
              <a:tabLst/>
              <a:defRPr/>
            </a:pPr>
            <a:r>
              <a:rPr lang="de-DE" dirty="0"/>
              <a:t>Untertitel/Text</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8" name="Textplatzhalter 6">
            <a:extLst>
              <a:ext uri="{FF2B5EF4-FFF2-40B4-BE49-F238E27FC236}">
                <a16:creationId xmlns:a16="http://schemas.microsoft.com/office/drawing/2014/main" id="{36AB3F03-4B20-4B3B-98F4-1744B6467EBE}"/>
              </a:ext>
            </a:extLst>
          </p:cNvPr>
          <p:cNvSpPr>
            <a:spLocks noGrp="1"/>
          </p:cNvSpPr>
          <p:nvPr>
            <p:ph type="body" sz="quarter" idx="14" hasCustomPrompt="1"/>
          </p:nvPr>
        </p:nvSpPr>
        <p:spPr>
          <a:xfrm>
            <a:off x="3358054" y="2188800"/>
            <a:ext cx="2530800" cy="3750038"/>
          </a:xfrm>
        </p:spPr>
        <p:txBody>
          <a:bodyPr/>
          <a:lstStyle>
            <a:lvl1pPr>
              <a:defRPr/>
            </a:lvl1pPr>
          </a:lstStyle>
          <a:p>
            <a:pPr lvl="0"/>
            <a:r>
              <a:rPr lang="de-DE" dirty="0"/>
              <a:t>Untertitel/Text</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9" name="Textplatzhalter 6">
            <a:extLst>
              <a:ext uri="{FF2B5EF4-FFF2-40B4-BE49-F238E27FC236}">
                <a16:creationId xmlns:a16="http://schemas.microsoft.com/office/drawing/2014/main" id="{6F61CF49-6C03-4F1F-90D0-580493EEE707}"/>
              </a:ext>
            </a:extLst>
          </p:cNvPr>
          <p:cNvSpPr>
            <a:spLocks noGrp="1"/>
          </p:cNvSpPr>
          <p:nvPr>
            <p:ph type="body" sz="quarter" idx="15" hasCustomPrompt="1"/>
          </p:nvPr>
        </p:nvSpPr>
        <p:spPr>
          <a:xfrm>
            <a:off x="9257016" y="2188801"/>
            <a:ext cx="2529629" cy="3750038"/>
          </a:xfrm>
        </p:spPr>
        <p:txBody>
          <a:bodyPr/>
          <a:lstStyle>
            <a:lvl1pPr>
              <a:defRPr/>
            </a:lvl1pPr>
          </a:lstStyle>
          <a:p>
            <a:pPr lvl="0"/>
            <a:r>
              <a:rPr lang="de-DE" dirty="0"/>
              <a:t>Untertitel/Text</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0" name="Textplatzhalter 6">
            <a:extLst>
              <a:ext uri="{FF2B5EF4-FFF2-40B4-BE49-F238E27FC236}">
                <a16:creationId xmlns:a16="http://schemas.microsoft.com/office/drawing/2014/main" id="{368256F4-621B-4B32-80A0-BEDC3DA98B51}"/>
              </a:ext>
            </a:extLst>
          </p:cNvPr>
          <p:cNvSpPr>
            <a:spLocks noGrp="1"/>
          </p:cNvSpPr>
          <p:nvPr>
            <p:ph type="body" sz="quarter" idx="16" hasCustomPrompt="1"/>
          </p:nvPr>
        </p:nvSpPr>
        <p:spPr>
          <a:xfrm>
            <a:off x="6308120" y="2188801"/>
            <a:ext cx="2529629" cy="3750038"/>
          </a:xfrm>
        </p:spPr>
        <p:txBody>
          <a:bodyPr/>
          <a:lstStyle>
            <a:lvl1pPr>
              <a:defRPr/>
            </a:lvl1pPr>
          </a:lstStyle>
          <a:p>
            <a:pPr lvl="0"/>
            <a:r>
              <a:rPr lang="de-DE" dirty="0"/>
              <a:t>Untertitel/Text</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720630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2x Bild mit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p:txBody>
          <a:bodyPr/>
          <a:lstStyle/>
          <a:p>
            <a:r>
              <a:rPr lang="de-DE"/>
              <a:t>Mastertitelformat bearbeiten</a:t>
            </a:r>
            <a:endParaRPr lang="de-CH"/>
          </a:p>
        </p:txBody>
      </p:sp>
      <p:sp>
        <p:nvSpPr>
          <p:cNvPr id="6" name="Foliennummernplatzhalter 5">
            <a:extLst>
              <a:ext uri="{FF2B5EF4-FFF2-40B4-BE49-F238E27FC236}">
                <a16:creationId xmlns:a16="http://schemas.microsoft.com/office/drawing/2014/main" id="{7A4D0F3E-357D-421E-B3EE-D9CF9AAD7D6B}"/>
              </a:ext>
            </a:extLst>
          </p:cNvPr>
          <p:cNvSpPr>
            <a:spLocks noGrp="1"/>
          </p:cNvSpPr>
          <p:nvPr>
            <p:ph type="sldNum" sz="quarter" idx="12"/>
          </p:nvPr>
        </p:nvSpPr>
        <p:spPr/>
        <p:txBody>
          <a:bodyPr/>
          <a:lstStyle/>
          <a:p>
            <a:fld id="{7702E859-AC2C-4B87-9A50-CDE12C71E53F}" type="slidenum">
              <a:rPr lang="de-CH" smtClean="0"/>
              <a:t>‹Nr.›</a:t>
            </a:fld>
            <a:endParaRPr lang="de-CH"/>
          </a:p>
        </p:txBody>
      </p:sp>
      <p:sp>
        <p:nvSpPr>
          <p:cNvPr id="7" name="Textplatzhalter 6">
            <a:extLst>
              <a:ext uri="{FF2B5EF4-FFF2-40B4-BE49-F238E27FC236}">
                <a16:creationId xmlns:a16="http://schemas.microsoft.com/office/drawing/2014/main" id="{D64D8F5A-3744-4FB4-A23B-ABAE95FC2CD4}"/>
              </a:ext>
            </a:extLst>
          </p:cNvPr>
          <p:cNvSpPr>
            <a:spLocks noGrp="1"/>
          </p:cNvSpPr>
          <p:nvPr>
            <p:ph type="body" sz="quarter" idx="13" hasCustomPrompt="1"/>
          </p:nvPr>
        </p:nvSpPr>
        <p:spPr>
          <a:xfrm>
            <a:off x="407987" y="5537091"/>
            <a:ext cx="5480051" cy="387351"/>
          </a:xfrm>
        </p:spPr>
        <p:txBody>
          <a:bodyPr/>
          <a:lstStyle>
            <a:lvl1pPr>
              <a:defRPr/>
            </a:lvl1pPr>
          </a:lstStyle>
          <a:p>
            <a:pPr lvl="0"/>
            <a:r>
              <a:rPr lang="de-DE" dirty="0"/>
              <a:t>Titel</a:t>
            </a:r>
          </a:p>
        </p:txBody>
      </p:sp>
      <p:sp>
        <p:nvSpPr>
          <p:cNvPr id="8" name="Textplatzhalter 6">
            <a:extLst>
              <a:ext uri="{FF2B5EF4-FFF2-40B4-BE49-F238E27FC236}">
                <a16:creationId xmlns:a16="http://schemas.microsoft.com/office/drawing/2014/main" id="{36AB3F03-4B20-4B3B-98F4-1744B6467EBE}"/>
              </a:ext>
            </a:extLst>
          </p:cNvPr>
          <p:cNvSpPr>
            <a:spLocks noGrp="1"/>
          </p:cNvSpPr>
          <p:nvPr>
            <p:ph type="body" sz="quarter" idx="14" hasCustomPrompt="1"/>
          </p:nvPr>
        </p:nvSpPr>
        <p:spPr>
          <a:xfrm>
            <a:off x="6303961" y="5537802"/>
            <a:ext cx="5480052" cy="387351"/>
          </a:xfrm>
        </p:spPr>
        <p:txBody>
          <a:bodyPr/>
          <a:lstStyle>
            <a:lvl1pPr>
              <a:defRPr/>
            </a:lvl1pPr>
          </a:lstStyle>
          <a:p>
            <a:pPr lvl="0"/>
            <a:r>
              <a:rPr lang="de-DE" dirty="0"/>
              <a:t>Titel</a:t>
            </a:r>
          </a:p>
        </p:txBody>
      </p:sp>
      <p:sp>
        <p:nvSpPr>
          <p:cNvPr id="10" name="Bildplatzhalter 9">
            <a:extLst>
              <a:ext uri="{FF2B5EF4-FFF2-40B4-BE49-F238E27FC236}">
                <a16:creationId xmlns:a16="http://schemas.microsoft.com/office/drawing/2014/main" id="{0830F3D0-CD2C-4372-94B2-9B4DB9C84B7A}"/>
              </a:ext>
            </a:extLst>
          </p:cNvPr>
          <p:cNvSpPr>
            <a:spLocks noGrp="1"/>
          </p:cNvSpPr>
          <p:nvPr>
            <p:ph type="pic" sz="quarter" idx="15"/>
          </p:nvPr>
        </p:nvSpPr>
        <p:spPr>
          <a:xfrm>
            <a:off x="407988" y="2254249"/>
            <a:ext cx="5462588" cy="3201379"/>
          </a:xfrm>
        </p:spPr>
        <p:txBody>
          <a:bodyPr/>
          <a:lstStyle>
            <a:lvl1pPr>
              <a:defRPr sz="1800" b="0">
                <a:solidFill>
                  <a:schemeClr val="tx1"/>
                </a:solidFill>
              </a:defRPr>
            </a:lvl1pPr>
          </a:lstStyle>
          <a:p>
            <a:r>
              <a:rPr lang="de-DE"/>
              <a:t>Bild durch Klicken auf Symbol hinzufügen</a:t>
            </a:r>
            <a:endParaRPr lang="de-CH"/>
          </a:p>
        </p:txBody>
      </p:sp>
      <p:sp>
        <p:nvSpPr>
          <p:cNvPr id="11" name="Bildplatzhalter 9">
            <a:extLst>
              <a:ext uri="{FF2B5EF4-FFF2-40B4-BE49-F238E27FC236}">
                <a16:creationId xmlns:a16="http://schemas.microsoft.com/office/drawing/2014/main" id="{796C70F6-2416-4C2C-8B51-66507878CDD3}"/>
              </a:ext>
            </a:extLst>
          </p:cNvPr>
          <p:cNvSpPr>
            <a:spLocks noGrp="1"/>
          </p:cNvSpPr>
          <p:nvPr>
            <p:ph type="pic" sz="quarter" idx="16"/>
          </p:nvPr>
        </p:nvSpPr>
        <p:spPr>
          <a:xfrm>
            <a:off x="6321424" y="2254249"/>
            <a:ext cx="5462588" cy="3201379"/>
          </a:xfrm>
        </p:spPr>
        <p:txBody>
          <a:bodyPr/>
          <a:lstStyle>
            <a:lvl1pPr>
              <a:defRPr sz="1800" b="0">
                <a:solidFill>
                  <a:schemeClr val="tx1"/>
                </a:solidFill>
              </a:defRPr>
            </a:lvl1pPr>
          </a:lstStyle>
          <a:p>
            <a:r>
              <a:rPr lang="de-DE"/>
              <a:t>Bild durch Klicken auf Symbol hinzufügen</a:t>
            </a:r>
            <a:endParaRPr lang="de-CH"/>
          </a:p>
        </p:txBody>
      </p:sp>
    </p:spTree>
    <p:extLst>
      <p:ext uri="{BB962C8B-B14F-4D97-AF65-F5344CB8AC3E}">
        <p14:creationId xmlns:p14="http://schemas.microsoft.com/office/powerpoint/2010/main" val="400832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3x Bild mit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p:txBody>
          <a:bodyPr/>
          <a:lstStyle/>
          <a:p>
            <a:r>
              <a:rPr lang="de-DE"/>
              <a:t>Mastertitelformat bearbeiten</a:t>
            </a:r>
            <a:endParaRPr lang="de-CH"/>
          </a:p>
        </p:txBody>
      </p:sp>
      <p:sp>
        <p:nvSpPr>
          <p:cNvPr id="6" name="Foliennummernplatzhalter 5">
            <a:extLst>
              <a:ext uri="{FF2B5EF4-FFF2-40B4-BE49-F238E27FC236}">
                <a16:creationId xmlns:a16="http://schemas.microsoft.com/office/drawing/2014/main" id="{7A4D0F3E-357D-421E-B3EE-D9CF9AAD7D6B}"/>
              </a:ext>
            </a:extLst>
          </p:cNvPr>
          <p:cNvSpPr>
            <a:spLocks noGrp="1"/>
          </p:cNvSpPr>
          <p:nvPr>
            <p:ph type="sldNum" sz="quarter" idx="12"/>
          </p:nvPr>
        </p:nvSpPr>
        <p:spPr/>
        <p:txBody>
          <a:bodyPr/>
          <a:lstStyle/>
          <a:p>
            <a:fld id="{7702E859-AC2C-4B87-9A50-CDE12C71E53F}" type="slidenum">
              <a:rPr lang="de-CH" smtClean="0"/>
              <a:t>‹Nr.›</a:t>
            </a:fld>
            <a:endParaRPr lang="de-CH"/>
          </a:p>
        </p:txBody>
      </p:sp>
      <p:sp>
        <p:nvSpPr>
          <p:cNvPr id="7" name="Textplatzhalter 6">
            <a:extLst>
              <a:ext uri="{FF2B5EF4-FFF2-40B4-BE49-F238E27FC236}">
                <a16:creationId xmlns:a16="http://schemas.microsoft.com/office/drawing/2014/main" id="{D64D8F5A-3744-4FB4-A23B-ABAE95FC2CD4}"/>
              </a:ext>
            </a:extLst>
          </p:cNvPr>
          <p:cNvSpPr>
            <a:spLocks noGrp="1"/>
          </p:cNvSpPr>
          <p:nvPr>
            <p:ph type="body" sz="quarter" idx="13" hasCustomPrompt="1"/>
          </p:nvPr>
        </p:nvSpPr>
        <p:spPr>
          <a:xfrm>
            <a:off x="407987" y="5537091"/>
            <a:ext cx="3517200" cy="387351"/>
          </a:xfrm>
        </p:spPr>
        <p:txBody>
          <a:bodyPr/>
          <a:lstStyle>
            <a:lvl1pPr>
              <a:defRPr/>
            </a:lvl1pPr>
          </a:lstStyle>
          <a:p>
            <a:pPr lvl="0"/>
            <a:r>
              <a:rPr lang="de-DE" dirty="0"/>
              <a:t>Titel</a:t>
            </a:r>
          </a:p>
        </p:txBody>
      </p:sp>
      <p:sp>
        <p:nvSpPr>
          <p:cNvPr id="8" name="Textplatzhalter 6">
            <a:extLst>
              <a:ext uri="{FF2B5EF4-FFF2-40B4-BE49-F238E27FC236}">
                <a16:creationId xmlns:a16="http://schemas.microsoft.com/office/drawing/2014/main" id="{36AB3F03-4B20-4B3B-98F4-1744B6467EBE}"/>
              </a:ext>
            </a:extLst>
          </p:cNvPr>
          <p:cNvSpPr>
            <a:spLocks noGrp="1"/>
          </p:cNvSpPr>
          <p:nvPr>
            <p:ph type="body" sz="quarter" idx="14" hasCustomPrompt="1"/>
          </p:nvPr>
        </p:nvSpPr>
        <p:spPr>
          <a:xfrm>
            <a:off x="8268744" y="5537802"/>
            <a:ext cx="3517200" cy="387351"/>
          </a:xfrm>
        </p:spPr>
        <p:txBody>
          <a:bodyPr/>
          <a:lstStyle>
            <a:lvl1pPr>
              <a:defRPr/>
            </a:lvl1pPr>
          </a:lstStyle>
          <a:p>
            <a:pPr lvl="0"/>
            <a:r>
              <a:rPr lang="de-DE" dirty="0"/>
              <a:t>Titel</a:t>
            </a:r>
          </a:p>
        </p:txBody>
      </p:sp>
      <p:sp>
        <p:nvSpPr>
          <p:cNvPr id="10" name="Bildplatzhalter 9">
            <a:extLst>
              <a:ext uri="{FF2B5EF4-FFF2-40B4-BE49-F238E27FC236}">
                <a16:creationId xmlns:a16="http://schemas.microsoft.com/office/drawing/2014/main" id="{0830F3D0-CD2C-4372-94B2-9B4DB9C84B7A}"/>
              </a:ext>
            </a:extLst>
          </p:cNvPr>
          <p:cNvSpPr>
            <a:spLocks noGrp="1"/>
          </p:cNvSpPr>
          <p:nvPr>
            <p:ph type="pic" sz="quarter" idx="15"/>
          </p:nvPr>
        </p:nvSpPr>
        <p:spPr>
          <a:xfrm>
            <a:off x="420455" y="2254248"/>
            <a:ext cx="3517200" cy="3201379"/>
          </a:xfrm>
        </p:spPr>
        <p:txBody>
          <a:bodyPr/>
          <a:lstStyle>
            <a:lvl1pPr>
              <a:defRPr sz="1800" b="0">
                <a:solidFill>
                  <a:schemeClr val="tx1"/>
                </a:solidFill>
              </a:defRPr>
            </a:lvl1pPr>
          </a:lstStyle>
          <a:p>
            <a:r>
              <a:rPr lang="de-DE"/>
              <a:t>Bild durch Klicken auf Symbol hinzufügen</a:t>
            </a:r>
            <a:endParaRPr lang="de-CH" dirty="0"/>
          </a:p>
        </p:txBody>
      </p:sp>
      <p:sp>
        <p:nvSpPr>
          <p:cNvPr id="11" name="Bildplatzhalter 9">
            <a:extLst>
              <a:ext uri="{FF2B5EF4-FFF2-40B4-BE49-F238E27FC236}">
                <a16:creationId xmlns:a16="http://schemas.microsoft.com/office/drawing/2014/main" id="{796C70F6-2416-4C2C-8B51-66507878CDD3}"/>
              </a:ext>
            </a:extLst>
          </p:cNvPr>
          <p:cNvSpPr>
            <a:spLocks noGrp="1"/>
          </p:cNvSpPr>
          <p:nvPr>
            <p:ph type="pic" sz="quarter" idx="16"/>
          </p:nvPr>
        </p:nvSpPr>
        <p:spPr>
          <a:xfrm>
            <a:off x="8268745" y="2254249"/>
            <a:ext cx="3517200" cy="3201379"/>
          </a:xfrm>
        </p:spPr>
        <p:txBody>
          <a:bodyPr/>
          <a:lstStyle>
            <a:lvl1pPr>
              <a:defRPr sz="1800" b="0">
                <a:solidFill>
                  <a:schemeClr val="tx1"/>
                </a:solidFill>
              </a:defRPr>
            </a:lvl1pPr>
          </a:lstStyle>
          <a:p>
            <a:r>
              <a:rPr lang="de-DE"/>
              <a:t>Bild durch Klicken auf Symbol hinzufügen</a:t>
            </a:r>
            <a:endParaRPr lang="de-CH"/>
          </a:p>
        </p:txBody>
      </p:sp>
      <p:sp>
        <p:nvSpPr>
          <p:cNvPr id="9" name="Bildplatzhalter 9">
            <a:extLst>
              <a:ext uri="{FF2B5EF4-FFF2-40B4-BE49-F238E27FC236}">
                <a16:creationId xmlns:a16="http://schemas.microsoft.com/office/drawing/2014/main" id="{930DCEB1-7BEA-4A14-A543-36441580F3B9}"/>
              </a:ext>
            </a:extLst>
          </p:cNvPr>
          <p:cNvSpPr>
            <a:spLocks noGrp="1"/>
          </p:cNvSpPr>
          <p:nvPr>
            <p:ph type="pic" sz="quarter" idx="17"/>
          </p:nvPr>
        </p:nvSpPr>
        <p:spPr>
          <a:xfrm>
            <a:off x="4344600" y="2262796"/>
            <a:ext cx="3517200" cy="3201379"/>
          </a:xfrm>
        </p:spPr>
        <p:txBody>
          <a:bodyPr/>
          <a:lstStyle>
            <a:lvl1pPr>
              <a:defRPr sz="1800" b="0">
                <a:solidFill>
                  <a:schemeClr val="tx1"/>
                </a:solidFill>
              </a:defRPr>
            </a:lvl1pPr>
          </a:lstStyle>
          <a:p>
            <a:r>
              <a:rPr lang="de-DE"/>
              <a:t>Bild durch Klicken auf Symbol hinzufügen</a:t>
            </a:r>
            <a:endParaRPr lang="de-CH"/>
          </a:p>
        </p:txBody>
      </p:sp>
      <p:sp>
        <p:nvSpPr>
          <p:cNvPr id="12" name="Textplatzhalter 6">
            <a:extLst>
              <a:ext uri="{FF2B5EF4-FFF2-40B4-BE49-F238E27FC236}">
                <a16:creationId xmlns:a16="http://schemas.microsoft.com/office/drawing/2014/main" id="{F0EF60AA-CCAD-42F6-A101-ACC98FC4EBE8}"/>
              </a:ext>
            </a:extLst>
          </p:cNvPr>
          <p:cNvSpPr>
            <a:spLocks noGrp="1"/>
          </p:cNvSpPr>
          <p:nvPr>
            <p:ph type="body" sz="quarter" idx="18" hasCustomPrompt="1"/>
          </p:nvPr>
        </p:nvSpPr>
        <p:spPr>
          <a:xfrm>
            <a:off x="4338366" y="5536800"/>
            <a:ext cx="3517200" cy="387351"/>
          </a:xfrm>
        </p:spPr>
        <p:txBody>
          <a:bodyPr/>
          <a:lstStyle>
            <a:lvl1pPr>
              <a:defRPr/>
            </a:lvl1pPr>
          </a:lstStyle>
          <a:p>
            <a:pPr lvl="0"/>
            <a:r>
              <a:rPr lang="de-DE" dirty="0"/>
              <a:t>Titel</a:t>
            </a:r>
          </a:p>
        </p:txBody>
      </p:sp>
    </p:spTree>
    <p:extLst>
      <p:ext uri="{BB962C8B-B14F-4D97-AF65-F5344CB8AC3E}">
        <p14:creationId xmlns:p14="http://schemas.microsoft.com/office/powerpoint/2010/main" val="1796497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4x Bild mit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p:txBody>
          <a:bodyPr/>
          <a:lstStyle/>
          <a:p>
            <a:r>
              <a:rPr lang="de-DE"/>
              <a:t>Mastertitelformat bearbeiten</a:t>
            </a:r>
            <a:endParaRPr lang="de-CH"/>
          </a:p>
        </p:txBody>
      </p:sp>
      <p:sp>
        <p:nvSpPr>
          <p:cNvPr id="6" name="Foliennummernplatzhalter 5">
            <a:extLst>
              <a:ext uri="{FF2B5EF4-FFF2-40B4-BE49-F238E27FC236}">
                <a16:creationId xmlns:a16="http://schemas.microsoft.com/office/drawing/2014/main" id="{7A4D0F3E-357D-421E-B3EE-D9CF9AAD7D6B}"/>
              </a:ext>
            </a:extLst>
          </p:cNvPr>
          <p:cNvSpPr>
            <a:spLocks noGrp="1"/>
          </p:cNvSpPr>
          <p:nvPr>
            <p:ph type="sldNum" sz="quarter" idx="12"/>
          </p:nvPr>
        </p:nvSpPr>
        <p:spPr/>
        <p:txBody>
          <a:bodyPr/>
          <a:lstStyle/>
          <a:p>
            <a:fld id="{7702E859-AC2C-4B87-9A50-CDE12C71E53F}" type="slidenum">
              <a:rPr lang="de-CH" smtClean="0"/>
              <a:t>‹Nr.›</a:t>
            </a:fld>
            <a:endParaRPr lang="de-CH"/>
          </a:p>
        </p:txBody>
      </p:sp>
      <p:sp>
        <p:nvSpPr>
          <p:cNvPr id="7" name="Textplatzhalter 6">
            <a:extLst>
              <a:ext uri="{FF2B5EF4-FFF2-40B4-BE49-F238E27FC236}">
                <a16:creationId xmlns:a16="http://schemas.microsoft.com/office/drawing/2014/main" id="{D64D8F5A-3744-4FB4-A23B-ABAE95FC2CD4}"/>
              </a:ext>
            </a:extLst>
          </p:cNvPr>
          <p:cNvSpPr>
            <a:spLocks noGrp="1"/>
          </p:cNvSpPr>
          <p:nvPr>
            <p:ph type="body" sz="quarter" idx="13" hasCustomPrompt="1"/>
          </p:nvPr>
        </p:nvSpPr>
        <p:spPr>
          <a:xfrm>
            <a:off x="407987" y="5537091"/>
            <a:ext cx="2520000" cy="387351"/>
          </a:xfrm>
        </p:spPr>
        <p:txBody>
          <a:bodyPr/>
          <a:lstStyle>
            <a:lvl1pPr>
              <a:defRPr/>
            </a:lvl1pPr>
          </a:lstStyle>
          <a:p>
            <a:pPr lvl="0"/>
            <a:r>
              <a:rPr lang="de-DE" dirty="0"/>
              <a:t>Titel</a:t>
            </a:r>
          </a:p>
        </p:txBody>
      </p:sp>
      <p:sp>
        <p:nvSpPr>
          <p:cNvPr id="8" name="Textplatzhalter 6">
            <a:extLst>
              <a:ext uri="{FF2B5EF4-FFF2-40B4-BE49-F238E27FC236}">
                <a16:creationId xmlns:a16="http://schemas.microsoft.com/office/drawing/2014/main" id="{36AB3F03-4B20-4B3B-98F4-1744B6467EBE}"/>
              </a:ext>
            </a:extLst>
          </p:cNvPr>
          <p:cNvSpPr>
            <a:spLocks noGrp="1"/>
          </p:cNvSpPr>
          <p:nvPr>
            <p:ph type="body" sz="quarter" idx="14" hasCustomPrompt="1"/>
          </p:nvPr>
        </p:nvSpPr>
        <p:spPr>
          <a:xfrm>
            <a:off x="9239250" y="5537802"/>
            <a:ext cx="2520000" cy="387351"/>
          </a:xfrm>
        </p:spPr>
        <p:txBody>
          <a:bodyPr/>
          <a:lstStyle>
            <a:lvl1pPr>
              <a:defRPr/>
            </a:lvl1pPr>
          </a:lstStyle>
          <a:p>
            <a:pPr lvl="0"/>
            <a:r>
              <a:rPr lang="de-DE" dirty="0"/>
              <a:t>Titel</a:t>
            </a:r>
          </a:p>
        </p:txBody>
      </p:sp>
      <p:sp>
        <p:nvSpPr>
          <p:cNvPr id="10" name="Bildplatzhalter 9">
            <a:extLst>
              <a:ext uri="{FF2B5EF4-FFF2-40B4-BE49-F238E27FC236}">
                <a16:creationId xmlns:a16="http://schemas.microsoft.com/office/drawing/2014/main" id="{0830F3D0-CD2C-4372-94B2-9B4DB9C84B7A}"/>
              </a:ext>
            </a:extLst>
          </p:cNvPr>
          <p:cNvSpPr>
            <a:spLocks noGrp="1"/>
          </p:cNvSpPr>
          <p:nvPr>
            <p:ph type="pic" sz="quarter" idx="15"/>
          </p:nvPr>
        </p:nvSpPr>
        <p:spPr>
          <a:xfrm>
            <a:off x="407988" y="2254249"/>
            <a:ext cx="2520000" cy="3201379"/>
          </a:xfrm>
        </p:spPr>
        <p:txBody>
          <a:bodyPr/>
          <a:lstStyle>
            <a:lvl1pPr>
              <a:defRPr sz="1800" b="0">
                <a:solidFill>
                  <a:schemeClr val="tx1"/>
                </a:solidFill>
              </a:defRPr>
            </a:lvl1pPr>
          </a:lstStyle>
          <a:p>
            <a:r>
              <a:rPr lang="de-DE"/>
              <a:t>Bild durch Klicken auf Symbol hinzufügen</a:t>
            </a:r>
            <a:endParaRPr lang="de-CH"/>
          </a:p>
        </p:txBody>
      </p:sp>
      <p:sp>
        <p:nvSpPr>
          <p:cNvPr id="11" name="Bildplatzhalter 9">
            <a:extLst>
              <a:ext uri="{FF2B5EF4-FFF2-40B4-BE49-F238E27FC236}">
                <a16:creationId xmlns:a16="http://schemas.microsoft.com/office/drawing/2014/main" id="{796C70F6-2416-4C2C-8B51-66507878CDD3}"/>
              </a:ext>
            </a:extLst>
          </p:cNvPr>
          <p:cNvSpPr>
            <a:spLocks noGrp="1"/>
          </p:cNvSpPr>
          <p:nvPr>
            <p:ph type="pic" sz="quarter" idx="16"/>
          </p:nvPr>
        </p:nvSpPr>
        <p:spPr>
          <a:xfrm>
            <a:off x="9239250" y="2254249"/>
            <a:ext cx="2520000" cy="3201379"/>
          </a:xfrm>
        </p:spPr>
        <p:txBody>
          <a:bodyPr/>
          <a:lstStyle>
            <a:lvl1pPr>
              <a:defRPr sz="1800" b="0">
                <a:solidFill>
                  <a:schemeClr val="tx1"/>
                </a:solidFill>
              </a:defRPr>
            </a:lvl1pPr>
          </a:lstStyle>
          <a:p>
            <a:r>
              <a:rPr lang="de-DE"/>
              <a:t>Bild durch Klicken auf Symbol hinzufügen</a:t>
            </a:r>
            <a:endParaRPr lang="de-CH"/>
          </a:p>
        </p:txBody>
      </p:sp>
      <p:sp>
        <p:nvSpPr>
          <p:cNvPr id="9" name="Bildplatzhalter 9">
            <a:extLst>
              <a:ext uri="{FF2B5EF4-FFF2-40B4-BE49-F238E27FC236}">
                <a16:creationId xmlns:a16="http://schemas.microsoft.com/office/drawing/2014/main" id="{930DCEB1-7BEA-4A14-A543-36441580F3B9}"/>
              </a:ext>
            </a:extLst>
          </p:cNvPr>
          <p:cNvSpPr>
            <a:spLocks noGrp="1"/>
          </p:cNvSpPr>
          <p:nvPr>
            <p:ph type="pic" sz="quarter" idx="17"/>
          </p:nvPr>
        </p:nvSpPr>
        <p:spPr>
          <a:xfrm>
            <a:off x="3351742" y="2262796"/>
            <a:ext cx="2520000" cy="3201379"/>
          </a:xfrm>
        </p:spPr>
        <p:txBody>
          <a:bodyPr/>
          <a:lstStyle>
            <a:lvl1pPr>
              <a:defRPr sz="1800" b="0">
                <a:solidFill>
                  <a:schemeClr val="tx1"/>
                </a:solidFill>
              </a:defRPr>
            </a:lvl1pPr>
          </a:lstStyle>
          <a:p>
            <a:r>
              <a:rPr lang="de-DE"/>
              <a:t>Bild durch Klicken auf Symbol hinzufügen</a:t>
            </a:r>
            <a:endParaRPr lang="de-CH"/>
          </a:p>
        </p:txBody>
      </p:sp>
      <p:sp>
        <p:nvSpPr>
          <p:cNvPr id="12" name="Textplatzhalter 6">
            <a:extLst>
              <a:ext uri="{FF2B5EF4-FFF2-40B4-BE49-F238E27FC236}">
                <a16:creationId xmlns:a16="http://schemas.microsoft.com/office/drawing/2014/main" id="{F0EF60AA-CCAD-42F6-A101-ACC98FC4EBE8}"/>
              </a:ext>
            </a:extLst>
          </p:cNvPr>
          <p:cNvSpPr>
            <a:spLocks noGrp="1"/>
          </p:cNvSpPr>
          <p:nvPr>
            <p:ph type="body" sz="quarter" idx="18" hasCustomPrompt="1"/>
          </p:nvPr>
        </p:nvSpPr>
        <p:spPr>
          <a:xfrm>
            <a:off x="6295495" y="5536800"/>
            <a:ext cx="2520000" cy="387351"/>
          </a:xfrm>
        </p:spPr>
        <p:txBody>
          <a:bodyPr/>
          <a:lstStyle>
            <a:lvl1pPr>
              <a:defRPr/>
            </a:lvl1pPr>
          </a:lstStyle>
          <a:p>
            <a:pPr lvl="0"/>
            <a:r>
              <a:rPr lang="de-DE" dirty="0"/>
              <a:t>Titel</a:t>
            </a:r>
          </a:p>
        </p:txBody>
      </p:sp>
      <p:sp>
        <p:nvSpPr>
          <p:cNvPr id="14" name="Bildplatzhalter 9">
            <a:extLst>
              <a:ext uri="{FF2B5EF4-FFF2-40B4-BE49-F238E27FC236}">
                <a16:creationId xmlns:a16="http://schemas.microsoft.com/office/drawing/2014/main" id="{37D0B119-9494-42B2-819A-06F2BE48CF4F}"/>
              </a:ext>
            </a:extLst>
          </p:cNvPr>
          <p:cNvSpPr>
            <a:spLocks noGrp="1"/>
          </p:cNvSpPr>
          <p:nvPr>
            <p:ph type="pic" sz="quarter" idx="19"/>
          </p:nvPr>
        </p:nvSpPr>
        <p:spPr>
          <a:xfrm>
            <a:off x="6295496" y="2262796"/>
            <a:ext cx="2520000" cy="3201379"/>
          </a:xfrm>
        </p:spPr>
        <p:txBody>
          <a:bodyPr/>
          <a:lstStyle>
            <a:lvl1pPr>
              <a:defRPr sz="1800" b="0">
                <a:solidFill>
                  <a:schemeClr val="tx1"/>
                </a:solidFill>
              </a:defRPr>
            </a:lvl1pPr>
          </a:lstStyle>
          <a:p>
            <a:r>
              <a:rPr lang="de-DE"/>
              <a:t>Bild durch Klicken auf Symbol hinzufügen</a:t>
            </a:r>
            <a:endParaRPr lang="de-CH"/>
          </a:p>
        </p:txBody>
      </p:sp>
      <p:sp>
        <p:nvSpPr>
          <p:cNvPr id="15" name="Textplatzhalter 6">
            <a:extLst>
              <a:ext uri="{FF2B5EF4-FFF2-40B4-BE49-F238E27FC236}">
                <a16:creationId xmlns:a16="http://schemas.microsoft.com/office/drawing/2014/main" id="{26C7070C-0BBD-425D-868D-2B9F290BFC7A}"/>
              </a:ext>
            </a:extLst>
          </p:cNvPr>
          <p:cNvSpPr>
            <a:spLocks noGrp="1"/>
          </p:cNvSpPr>
          <p:nvPr>
            <p:ph type="body" sz="quarter" idx="20" hasCustomPrompt="1"/>
          </p:nvPr>
        </p:nvSpPr>
        <p:spPr>
          <a:xfrm>
            <a:off x="3351741" y="5536799"/>
            <a:ext cx="2520000" cy="387351"/>
          </a:xfrm>
        </p:spPr>
        <p:txBody>
          <a:bodyPr/>
          <a:lstStyle>
            <a:lvl1pPr>
              <a:defRPr/>
            </a:lvl1pPr>
          </a:lstStyle>
          <a:p>
            <a:pPr lvl="0"/>
            <a:r>
              <a:rPr lang="de-DE" dirty="0"/>
              <a:t>Titel</a:t>
            </a:r>
          </a:p>
        </p:txBody>
      </p:sp>
    </p:spTree>
    <p:extLst>
      <p:ext uri="{BB962C8B-B14F-4D97-AF65-F5344CB8AC3E}">
        <p14:creationId xmlns:p14="http://schemas.microsoft.com/office/powerpoint/2010/main" val="4068882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70EC9-10E2-4648-8D8C-773A1CF1A9FC}"/>
              </a:ext>
            </a:extLst>
          </p:cNvPr>
          <p:cNvSpPr>
            <a:spLocks noGrp="1"/>
          </p:cNvSpPr>
          <p:nvPr>
            <p:ph type="title"/>
          </p:nvPr>
        </p:nvSpPr>
        <p:spPr/>
        <p:txBody>
          <a:bodyPr/>
          <a:lstStyle/>
          <a:p>
            <a:r>
              <a:rPr lang="de-DE"/>
              <a:t>Mastertitelformat bearbeiten</a:t>
            </a:r>
            <a:endParaRPr lang="de-CH"/>
          </a:p>
        </p:txBody>
      </p:sp>
      <p:sp>
        <p:nvSpPr>
          <p:cNvPr id="5" name="Foliennummernplatzhalter 4">
            <a:extLst>
              <a:ext uri="{FF2B5EF4-FFF2-40B4-BE49-F238E27FC236}">
                <a16:creationId xmlns:a16="http://schemas.microsoft.com/office/drawing/2014/main" id="{394579E4-532B-4B15-88F7-C20AC94E58D1}"/>
              </a:ext>
            </a:extLst>
          </p:cNvPr>
          <p:cNvSpPr>
            <a:spLocks noGrp="1"/>
          </p:cNvSpPr>
          <p:nvPr>
            <p:ph type="sldNum" sz="quarter" idx="12"/>
          </p:nvPr>
        </p:nvSpPr>
        <p:spPr/>
        <p:txBody>
          <a:bodyPr/>
          <a:lstStyle/>
          <a:p>
            <a:fld id="{7702E859-AC2C-4B87-9A50-CDE12C71E53F}" type="slidenum">
              <a:rPr lang="de-CH" smtClean="0"/>
              <a:t>‹Nr.›</a:t>
            </a:fld>
            <a:endParaRPr lang="de-CH"/>
          </a:p>
        </p:txBody>
      </p:sp>
    </p:spTree>
    <p:extLst>
      <p:ext uri="{BB962C8B-B14F-4D97-AF65-F5344CB8AC3E}">
        <p14:creationId xmlns:p14="http://schemas.microsoft.com/office/powerpoint/2010/main" val="3559772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77AA2D27-E271-4ACF-AC23-3158006780F3}"/>
              </a:ext>
            </a:extLst>
          </p:cNvPr>
          <p:cNvSpPr/>
          <p:nvPr userDrawn="1"/>
        </p:nvSpPr>
        <p:spPr>
          <a:xfrm>
            <a:off x="0" y="0"/>
            <a:ext cx="12192000" cy="5144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a:extLst>
              <a:ext uri="{FF2B5EF4-FFF2-40B4-BE49-F238E27FC236}">
                <a16:creationId xmlns:a16="http://schemas.microsoft.com/office/drawing/2014/main" id="{0D8A4B23-146C-478B-B95D-53B0A3982934}"/>
              </a:ext>
            </a:extLst>
          </p:cNvPr>
          <p:cNvPicPr>
            <a:picLocks noChangeAspect="1"/>
          </p:cNvPicPr>
          <p:nvPr userDrawn="1"/>
        </p:nvPicPr>
        <p:blipFill>
          <a:blip r:embed="rId2"/>
          <a:stretch>
            <a:fillRect/>
          </a:stretch>
        </p:blipFill>
        <p:spPr>
          <a:xfrm>
            <a:off x="191264" y="47698"/>
            <a:ext cx="5343457" cy="3777586"/>
          </a:xfrm>
          <a:prstGeom prst="rect">
            <a:avLst/>
          </a:prstGeom>
        </p:spPr>
      </p:pic>
      <p:sp>
        <p:nvSpPr>
          <p:cNvPr id="13" name="Textfeld 12">
            <a:extLst>
              <a:ext uri="{FF2B5EF4-FFF2-40B4-BE49-F238E27FC236}">
                <a16:creationId xmlns:a16="http://schemas.microsoft.com/office/drawing/2014/main" id="{C8667B1B-E4FE-4CAC-BB44-904583985003}"/>
              </a:ext>
            </a:extLst>
          </p:cNvPr>
          <p:cNvSpPr txBox="1">
            <a:spLocks noChangeAspect="1"/>
          </p:cNvSpPr>
          <p:nvPr userDrawn="1"/>
        </p:nvSpPr>
        <p:spPr>
          <a:xfrm>
            <a:off x="662142" y="650226"/>
            <a:ext cx="4360345" cy="1740220"/>
          </a:xfrm>
          <a:prstGeom prst="rect">
            <a:avLst/>
          </a:prstGeom>
          <a:noFill/>
        </p:spPr>
        <p:txBody>
          <a:bodyPr wrap="square" lIns="0" tIns="0" rIns="0" bIns="0" rtlCol="0">
            <a:normAutofit/>
          </a:bodyPr>
          <a:lstStyle/>
          <a:p>
            <a:pPr>
              <a:lnSpc>
                <a:spcPct val="85000"/>
              </a:lnSpc>
            </a:pPr>
            <a:r>
              <a:rPr lang="de-CH" sz="3200" b="1" spc="20" baseline="0" dirty="0">
                <a:solidFill>
                  <a:schemeClr val="bg1"/>
                </a:solidFill>
              </a:rPr>
              <a:t>Herzlichen Dank.</a:t>
            </a:r>
          </a:p>
          <a:p>
            <a:pPr>
              <a:lnSpc>
                <a:spcPct val="85000"/>
              </a:lnSpc>
            </a:pPr>
            <a:r>
              <a:rPr lang="de-CH" sz="3200" b="1" spc="20" baseline="0" dirty="0">
                <a:solidFill>
                  <a:schemeClr val="bg1"/>
                </a:solidFill>
              </a:rPr>
              <a:t>Merci </a:t>
            </a:r>
            <a:r>
              <a:rPr lang="de-CH" sz="3200" b="1" spc="20" baseline="0" dirty="0" err="1">
                <a:solidFill>
                  <a:schemeClr val="bg1"/>
                </a:solidFill>
              </a:rPr>
              <a:t>beaucoup</a:t>
            </a:r>
            <a:r>
              <a:rPr lang="de-CH" sz="3200" b="1" spc="20" baseline="0" dirty="0">
                <a:solidFill>
                  <a:schemeClr val="bg1"/>
                </a:solidFill>
              </a:rPr>
              <a:t>.</a:t>
            </a:r>
          </a:p>
          <a:p>
            <a:pPr>
              <a:lnSpc>
                <a:spcPct val="85000"/>
              </a:lnSpc>
            </a:pPr>
            <a:r>
              <a:rPr lang="de-CH" sz="3200" b="1" spc="20" baseline="0" dirty="0" err="1">
                <a:solidFill>
                  <a:schemeClr val="bg1"/>
                </a:solidFill>
              </a:rPr>
              <a:t>Thank</a:t>
            </a:r>
            <a:r>
              <a:rPr lang="de-CH" sz="3200" b="1" spc="20" baseline="0" dirty="0">
                <a:solidFill>
                  <a:schemeClr val="bg1"/>
                </a:solidFill>
              </a:rPr>
              <a:t> </a:t>
            </a:r>
            <a:r>
              <a:rPr lang="de-CH" sz="3200" b="1" spc="20" baseline="0" dirty="0" err="1">
                <a:solidFill>
                  <a:schemeClr val="bg1"/>
                </a:solidFill>
              </a:rPr>
              <a:t>you</a:t>
            </a:r>
            <a:r>
              <a:rPr lang="de-CH" sz="3200" b="1" spc="20" baseline="0" dirty="0">
                <a:solidFill>
                  <a:schemeClr val="bg1"/>
                </a:solidFill>
              </a:rPr>
              <a:t> </a:t>
            </a:r>
            <a:r>
              <a:rPr lang="de-CH" sz="3200" b="1" spc="20" baseline="0" dirty="0" err="1">
                <a:solidFill>
                  <a:schemeClr val="bg1"/>
                </a:solidFill>
              </a:rPr>
              <a:t>very</a:t>
            </a:r>
            <a:r>
              <a:rPr lang="de-CH" sz="3200" b="1" spc="20" baseline="0" dirty="0">
                <a:solidFill>
                  <a:schemeClr val="bg1"/>
                </a:solidFill>
              </a:rPr>
              <a:t> </a:t>
            </a:r>
            <a:r>
              <a:rPr lang="de-CH" sz="3200" b="1" spc="20" baseline="0" dirty="0" err="1">
                <a:solidFill>
                  <a:schemeClr val="bg1"/>
                </a:solidFill>
              </a:rPr>
              <a:t>much</a:t>
            </a:r>
            <a:r>
              <a:rPr lang="de-CH" sz="3200" b="1" spc="20" baseline="0" dirty="0">
                <a:solidFill>
                  <a:schemeClr val="bg1"/>
                </a:solidFill>
              </a:rPr>
              <a:t>.</a:t>
            </a:r>
          </a:p>
          <a:p>
            <a:pPr>
              <a:lnSpc>
                <a:spcPct val="85000"/>
              </a:lnSpc>
            </a:pPr>
            <a:r>
              <a:rPr lang="ja-JP" altLang="de-DE" sz="3200" b="1" spc="20" baseline="0" dirty="0">
                <a:solidFill>
                  <a:schemeClr val="bg1"/>
                </a:solidFill>
              </a:rPr>
              <a:t>ありがとうございます</a:t>
            </a:r>
            <a:endParaRPr lang="de-CH" sz="3200" b="1" spc="20" baseline="0" dirty="0">
              <a:solidFill>
                <a:schemeClr val="bg1"/>
              </a:solidFill>
            </a:endParaRPr>
          </a:p>
        </p:txBody>
      </p:sp>
      <p:pic>
        <p:nvPicPr>
          <p:cNvPr id="14" name="Grafik 13">
            <a:extLst>
              <a:ext uri="{FF2B5EF4-FFF2-40B4-BE49-F238E27FC236}">
                <a16:creationId xmlns:a16="http://schemas.microsoft.com/office/drawing/2014/main" id="{F09EA7B1-E972-0F42-A9CB-114BAEDF3524}"/>
              </a:ext>
            </a:extLst>
          </p:cNvPr>
          <p:cNvPicPr>
            <a:picLocks noChangeAspect="1"/>
          </p:cNvPicPr>
          <p:nvPr userDrawn="1"/>
        </p:nvPicPr>
        <p:blipFill>
          <a:blip r:embed="rId3"/>
          <a:stretch>
            <a:fillRect/>
          </a:stretch>
        </p:blipFill>
        <p:spPr>
          <a:xfrm>
            <a:off x="8997874" y="5151549"/>
            <a:ext cx="3194126" cy="1706451"/>
          </a:xfrm>
          <a:prstGeom prst="rect">
            <a:avLst/>
          </a:prstGeom>
        </p:spPr>
      </p:pic>
    </p:spTree>
    <p:extLst>
      <p:ext uri="{BB962C8B-B14F-4D97-AF65-F5344CB8AC3E}">
        <p14:creationId xmlns:p14="http://schemas.microsoft.com/office/powerpoint/2010/main" val="11497903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77AA2D27-E271-4ACF-AC23-3158006780F3}"/>
              </a:ext>
            </a:extLst>
          </p:cNvPr>
          <p:cNvSpPr/>
          <p:nvPr userDrawn="1"/>
        </p:nvSpPr>
        <p:spPr>
          <a:xfrm>
            <a:off x="0" y="0"/>
            <a:ext cx="12192000" cy="5144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a:extLst>
              <a:ext uri="{FF2B5EF4-FFF2-40B4-BE49-F238E27FC236}">
                <a16:creationId xmlns:a16="http://schemas.microsoft.com/office/drawing/2014/main" id="{3C767B94-7848-4421-8DA1-D9A342F319C6}"/>
              </a:ext>
            </a:extLst>
          </p:cNvPr>
          <p:cNvSpPr>
            <a:spLocks noGrp="1"/>
          </p:cNvSpPr>
          <p:nvPr>
            <p:ph type="ctrTitle" hasCustomPrompt="1"/>
          </p:nvPr>
        </p:nvSpPr>
        <p:spPr>
          <a:xfrm>
            <a:off x="409575" y="2879521"/>
            <a:ext cx="7713699" cy="1167290"/>
          </a:xfrm>
        </p:spPr>
        <p:txBody>
          <a:bodyPr anchor="b">
            <a:noAutofit/>
          </a:bodyPr>
          <a:lstStyle>
            <a:lvl1pPr algn="l">
              <a:defRPr sz="4200">
                <a:solidFill>
                  <a:schemeClr val="bg1"/>
                </a:solidFill>
              </a:defRPr>
            </a:lvl1pPr>
          </a:lstStyle>
          <a:p>
            <a:r>
              <a:rPr lang="de-DE" dirty="0"/>
              <a:t>Präsentationstitel</a:t>
            </a:r>
            <a:endParaRPr lang="de-CH" dirty="0"/>
          </a:p>
        </p:txBody>
      </p:sp>
      <p:sp>
        <p:nvSpPr>
          <p:cNvPr id="3" name="Untertitel 2">
            <a:extLst>
              <a:ext uri="{FF2B5EF4-FFF2-40B4-BE49-F238E27FC236}">
                <a16:creationId xmlns:a16="http://schemas.microsoft.com/office/drawing/2014/main" id="{2AB7A1E4-181B-4CC6-BA9D-01B8EB50B576}"/>
              </a:ext>
            </a:extLst>
          </p:cNvPr>
          <p:cNvSpPr>
            <a:spLocks noGrp="1"/>
          </p:cNvSpPr>
          <p:nvPr>
            <p:ph type="subTitle" idx="1" hasCustomPrompt="1"/>
          </p:nvPr>
        </p:nvSpPr>
        <p:spPr>
          <a:xfrm>
            <a:off x="409575" y="4357912"/>
            <a:ext cx="7713699" cy="416107"/>
          </a:xfrm>
        </p:spPr>
        <p:txBody>
          <a:bodyPr/>
          <a:lstStyle>
            <a:lvl1pPr marL="0" indent="0" algn="l">
              <a:buNone/>
              <a:defRPr sz="2400" b="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a:t>
            </a:r>
          </a:p>
        </p:txBody>
      </p:sp>
      <p:grpSp>
        <p:nvGrpSpPr>
          <p:cNvPr id="14" name="Gruppieren 13">
            <a:extLst>
              <a:ext uri="{FF2B5EF4-FFF2-40B4-BE49-F238E27FC236}">
                <a16:creationId xmlns:a16="http://schemas.microsoft.com/office/drawing/2014/main" id="{3A49A810-C5B8-4DF0-9D02-ABF4D76AF56E}"/>
              </a:ext>
            </a:extLst>
          </p:cNvPr>
          <p:cNvGrpSpPr/>
          <p:nvPr userDrawn="1"/>
        </p:nvGrpSpPr>
        <p:grpSpPr>
          <a:xfrm>
            <a:off x="8716866" y="339410"/>
            <a:ext cx="3135600" cy="3031592"/>
            <a:chOff x="8716866" y="339410"/>
            <a:chExt cx="3135600" cy="3031592"/>
          </a:xfrm>
        </p:grpSpPr>
        <p:pic>
          <p:nvPicPr>
            <p:cNvPr id="11" name="Grafik 10">
              <a:extLst>
                <a:ext uri="{FF2B5EF4-FFF2-40B4-BE49-F238E27FC236}">
                  <a16:creationId xmlns:a16="http://schemas.microsoft.com/office/drawing/2014/main" id="{6F796EBD-99B3-4A3D-BC26-9DD367CE87E3}"/>
                </a:ext>
              </a:extLst>
            </p:cNvPr>
            <p:cNvPicPr>
              <a:picLocks noChangeAspect="1"/>
            </p:cNvPicPr>
            <p:nvPr userDrawn="1"/>
          </p:nvPicPr>
          <p:blipFill rotWithShape="1">
            <a:blip r:embed="rId2"/>
            <a:srcRect l="19555" t="10093" r="21820" b="9732"/>
            <a:stretch/>
          </p:blipFill>
          <p:spPr>
            <a:xfrm>
              <a:off x="8716866" y="339410"/>
              <a:ext cx="3135600" cy="3031592"/>
            </a:xfrm>
            <a:prstGeom prst="rect">
              <a:avLst/>
            </a:prstGeom>
          </p:spPr>
        </p:pic>
        <p:sp>
          <p:nvSpPr>
            <p:cNvPr id="12" name="Textfeld 11">
              <a:extLst>
                <a:ext uri="{FF2B5EF4-FFF2-40B4-BE49-F238E27FC236}">
                  <a16:creationId xmlns:a16="http://schemas.microsoft.com/office/drawing/2014/main" id="{38F52F3C-2329-4972-A8B0-CF1C32DA6737}"/>
                </a:ext>
              </a:extLst>
            </p:cNvPr>
            <p:cNvSpPr txBox="1">
              <a:spLocks noChangeAspect="1"/>
            </p:cNvSpPr>
            <p:nvPr userDrawn="1"/>
          </p:nvSpPr>
          <p:spPr>
            <a:xfrm>
              <a:off x="9046684" y="643492"/>
              <a:ext cx="2432822" cy="1740220"/>
            </a:xfrm>
            <a:prstGeom prst="rect">
              <a:avLst/>
            </a:prstGeom>
            <a:noFill/>
          </p:spPr>
          <p:txBody>
            <a:bodyPr wrap="square" lIns="0" tIns="0" rIns="0" bIns="0" rtlCol="0">
              <a:normAutofit/>
            </a:bodyPr>
            <a:lstStyle/>
            <a:p>
              <a:pPr>
                <a:lnSpc>
                  <a:spcPct val="87000"/>
                </a:lnSpc>
              </a:pPr>
              <a:r>
                <a:rPr lang="de-CH" sz="3200" b="1" dirty="0">
                  <a:solidFill>
                    <a:schemeClr val="bg1"/>
                  </a:solidFill>
                </a:rPr>
                <a:t>Willkommen</a:t>
              </a:r>
              <a:br>
                <a:rPr lang="de-CH" sz="3200" b="1" dirty="0">
                  <a:solidFill>
                    <a:schemeClr val="bg1"/>
                  </a:solidFill>
                </a:rPr>
              </a:br>
              <a:r>
                <a:rPr lang="de-CH" sz="3200" b="1" dirty="0" err="1">
                  <a:solidFill>
                    <a:schemeClr val="bg1"/>
                  </a:solidFill>
                </a:rPr>
                <a:t>Bienvenue</a:t>
              </a:r>
              <a:endParaRPr lang="de-CH" sz="3200" b="1" dirty="0">
                <a:solidFill>
                  <a:schemeClr val="bg1"/>
                </a:solidFill>
              </a:endParaRPr>
            </a:p>
            <a:p>
              <a:pPr>
                <a:lnSpc>
                  <a:spcPct val="87000"/>
                </a:lnSpc>
              </a:pPr>
              <a:r>
                <a:rPr lang="de-CH" sz="3200" b="1" dirty="0">
                  <a:solidFill>
                    <a:schemeClr val="bg1"/>
                  </a:solidFill>
                </a:rPr>
                <a:t>Welcome</a:t>
              </a:r>
            </a:p>
            <a:p>
              <a:pPr>
                <a:lnSpc>
                  <a:spcPct val="87000"/>
                </a:lnSpc>
              </a:pPr>
              <a:r>
                <a:rPr lang="ja-JP" altLang="de-DE" sz="3200" b="1" dirty="0">
                  <a:solidFill>
                    <a:schemeClr val="bg1"/>
                  </a:solidFill>
                </a:rPr>
                <a:t>欢迎</a:t>
              </a:r>
              <a:endParaRPr lang="de-CH" sz="3200" b="1" dirty="0">
                <a:solidFill>
                  <a:schemeClr val="bg1"/>
                </a:solidFill>
              </a:endParaRPr>
            </a:p>
          </p:txBody>
        </p:sp>
      </p:grpSp>
      <p:pic>
        <p:nvPicPr>
          <p:cNvPr id="13" name="Grafik 12">
            <a:extLst>
              <a:ext uri="{FF2B5EF4-FFF2-40B4-BE49-F238E27FC236}">
                <a16:creationId xmlns:a16="http://schemas.microsoft.com/office/drawing/2014/main" id="{81486B33-9EBE-9441-80AA-DE20BBB057B0}"/>
              </a:ext>
            </a:extLst>
          </p:cNvPr>
          <p:cNvPicPr>
            <a:picLocks noChangeAspect="1"/>
          </p:cNvPicPr>
          <p:nvPr userDrawn="1"/>
        </p:nvPicPr>
        <p:blipFill>
          <a:blip r:embed="rId3"/>
          <a:stretch>
            <a:fillRect/>
          </a:stretch>
        </p:blipFill>
        <p:spPr>
          <a:xfrm>
            <a:off x="8997874" y="5151549"/>
            <a:ext cx="3194126" cy="1706451"/>
          </a:xfrm>
          <a:prstGeom prst="rect">
            <a:avLst/>
          </a:prstGeom>
        </p:spPr>
      </p:pic>
    </p:spTree>
    <p:extLst>
      <p:ext uri="{BB962C8B-B14F-4D97-AF65-F5344CB8AC3E}">
        <p14:creationId xmlns:p14="http://schemas.microsoft.com/office/powerpoint/2010/main" val="1183186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E6399DD0-B111-497A-9149-90B44F784B3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Bildplatzhalter 4">
            <a:extLst>
              <a:ext uri="{FF2B5EF4-FFF2-40B4-BE49-F238E27FC236}">
                <a16:creationId xmlns:a16="http://schemas.microsoft.com/office/drawing/2014/main" id="{DA33BB54-A225-47FD-B4C2-10F3E323537E}"/>
              </a:ext>
            </a:extLst>
          </p:cNvPr>
          <p:cNvSpPr>
            <a:spLocks noGrp="1"/>
          </p:cNvSpPr>
          <p:nvPr>
            <p:ph type="pic" sz="quarter" idx="10"/>
          </p:nvPr>
        </p:nvSpPr>
        <p:spPr>
          <a:xfrm>
            <a:off x="0" y="0"/>
            <a:ext cx="12192000" cy="5145088"/>
          </a:xfrm>
        </p:spPr>
        <p:txBody>
          <a:bodyPr/>
          <a:lstStyle>
            <a:lvl1pPr>
              <a:defRPr sz="1800" b="0">
                <a:solidFill>
                  <a:schemeClr val="tx1"/>
                </a:solidFill>
              </a:defRPr>
            </a:lvl1pPr>
          </a:lstStyle>
          <a:p>
            <a:r>
              <a:rPr lang="de-DE"/>
              <a:t>Bild durch Klicken auf Symbol hinzufügen</a:t>
            </a:r>
            <a:endParaRPr lang="de-CH"/>
          </a:p>
        </p:txBody>
      </p:sp>
      <p:sp>
        <p:nvSpPr>
          <p:cNvPr id="2" name="Titel 1">
            <a:extLst>
              <a:ext uri="{FF2B5EF4-FFF2-40B4-BE49-F238E27FC236}">
                <a16:creationId xmlns:a16="http://schemas.microsoft.com/office/drawing/2014/main" id="{3C767B94-7848-4421-8DA1-D9A342F319C6}"/>
              </a:ext>
            </a:extLst>
          </p:cNvPr>
          <p:cNvSpPr>
            <a:spLocks noGrp="1"/>
          </p:cNvSpPr>
          <p:nvPr>
            <p:ph type="ctrTitle" hasCustomPrompt="1"/>
          </p:nvPr>
        </p:nvSpPr>
        <p:spPr>
          <a:xfrm>
            <a:off x="409575" y="2879521"/>
            <a:ext cx="7713699" cy="1167290"/>
          </a:xfrm>
        </p:spPr>
        <p:txBody>
          <a:bodyPr anchor="b">
            <a:noAutofit/>
          </a:bodyPr>
          <a:lstStyle>
            <a:lvl1pPr algn="l">
              <a:defRPr sz="4200">
                <a:solidFill>
                  <a:schemeClr val="bg1"/>
                </a:solidFill>
              </a:defRPr>
            </a:lvl1pPr>
          </a:lstStyle>
          <a:p>
            <a:r>
              <a:rPr lang="de-DE" dirty="0"/>
              <a:t>Präsentationstitel</a:t>
            </a:r>
            <a:endParaRPr lang="de-CH" dirty="0"/>
          </a:p>
        </p:txBody>
      </p:sp>
      <p:sp>
        <p:nvSpPr>
          <p:cNvPr id="3" name="Untertitel 2">
            <a:extLst>
              <a:ext uri="{FF2B5EF4-FFF2-40B4-BE49-F238E27FC236}">
                <a16:creationId xmlns:a16="http://schemas.microsoft.com/office/drawing/2014/main" id="{2AB7A1E4-181B-4CC6-BA9D-01B8EB50B576}"/>
              </a:ext>
            </a:extLst>
          </p:cNvPr>
          <p:cNvSpPr>
            <a:spLocks noGrp="1"/>
          </p:cNvSpPr>
          <p:nvPr>
            <p:ph type="subTitle" idx="1" hasCustomPrompt="1"/>
          </p:nvPr>
        </p:nvSpPr>
        <p:spPr>
          <a:xfrm>
            <a:off x="409575" y="4357912"/>
            <a:ext cx="7713699" cy="416107"/>
          </a:xfrm>
        </p:spPr>
        <p:txBody>
          <a:bodyPr/>
          <a:lstStyle>
            <a:lvl1pPr marL="0" indent="0" algn="l">
              <a:buNone/>
              <a:defRPr sz="2400" b="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a:t>
            </a:r>
          </a:p>
        </p:txBody>
      </p:sp>
      <p:pic>
        <p:nvPicPr>
          <p:cNvPr id="7" name="Grafik 6">
            <a:extLst>
              <a:ext uri="{FF2B5EF4-FFF2-40B4-BE49-F238E27FC236}">
                <a16:creationId xmlns:a16="http://schemas.microsoft.com/office/drawing/2014/main" id="{714A59A6-AA0B-344D-8D86-5BD3D9B403D9}"/>
              </a:ext>
            </a:extLst>
          </p:cNvPr>
          <p:cNvPicPr>
            <a:picLocks noChangeAspect="1"/>
          </p:cNvPicPr>
          <p:nvPr userDrawn="1"/>
        </p:nvPicPr>
        <p:blipFill>
          <a:blip r:embed="rId2"/>
          <a:stretch>
            <a:fillRect/>
          </a:stretch>
        </p:blipFill>
        <p:spPr>
          <a:xfrm>
            <a:off x="8636895" y="5144877"/>
            <a:ext cx="3215571" cy="1717908"/>
          </a:xfrm>
          <a:prstGeom prst="rect">
            <a:avLst/>
          </a:prstGeom>
        </p:spPr>
      </p:pic>
    </p:spTree>
    <p:extLst>
      <p:ext uri="{BB962C8B-B14F-4D97-AF65-F5344CB8AC3E}">
        <p14:creationId xmlns:p14="http://schemas.microsoft.com/office/powerpoint/2010/main" val="2233526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E6399DD0-B111-497A-9149-90B44F784B3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Bildplatzhalter 4">
            <a:extLst>
              <a:ext uri="{FF2B5EF4-FFF2-40B4-BE49-F238E27FC236}">
                <a16:creationId xmlns:a16="http://schemas.microsoft.com/office/drawing/2014/main" id="{DA33BB54-A225-47FD-B4C2-10F3E323537E}"/>
              </a:ext>
            </a:extLst>
          </p:cNvPr>
          <p:cNvSpPr>
            <a:spLocks noGrp="1"/>
          </p:cNvSpPr>
          <p:nvPr>
            <p:ph type="pic" sz="quarter" idx="10"/>
          </p:nvPr>
        </p:nvSpPr>
        <p:spPr>
          <a:xfrm>
            <a:off x="0" y="0"/>
            <a:ext cx="12192000" cy="5145088"/>
          </a:xfrm>
        </p:spPr>
        <p:txBody>
          <a:bodyPr/>
          <a:lstStyle>
            <a:lvl1pPr>
              <a:defRPr sz="1800" b="0">
                <a:solidFill>
                  <a:schemeClr val="tx1"/>
                </a:solidFill>
              </a:defRPr>
            </a:lvl1pPr>
          </a:lstStyle>
          <a:p>
            <a:r>
              <a:rPr lang="de-DE"/>
              <a:t>Bild auf Platzhalter ziehen oder durch Klicken auf Symbol hinzufügen</a:t>
            </a:r>
            <a:endParaRPr lang="de-CH"/>
          </a:p>
        </p:txBody>
      </p:sp>
      <p:sp>
        <p:nvSpPr>
          <p:cNvPr id="2" name="Titel 1">
            <a:extLst>
              <a:ext uri="{FF2B5EF4-FFF2-40B4-BE49-F238E27FC236}">
                <a16:creationId xmlns:a16="http://schemas.microsoft.com/office/drawing/2014/main" id="{3C767B94-7848-4421-8DA1-D9A342F319C6}"/>
              </a:ext>
            </a:extLst>
          </p:cNvPr>
          <p:cNvSpPr>
            <a:spLocks noGrp="1"/>
          </p:cNvSpPr>
          <p:nvPr>
            <p:ph type="ctrTitle" hasCustomPrompt="1"/>
          </p:nvPr>
        </p:nvSpPr>
        <p:spPr>
          <a:xfrm>
            <a:off x="409575" y="2879521"/>
            <a:ext cx="7713699" cy="1167290"/>
          </a:xfrm>
        </p:spPr>
        <p:txBody>
          <a:bodyPr anchor="b">
            <a:noAutofit/>
          </a:bodyPr>
          <a:lstStyle>
            <a:lvl1pPr algn="l">
              <a:defRPr sz="4200">
                <a:solidFill>
                  <a:schemeClr val="bg1"/>
                </a:solidFill>
              </a:defRPr>
            </a:lvl1pPr>
          </a:lstStyle>
          <a:p>
            <a:r>
              <a:rPr lang="de-DE" dirty="0"/>
              <a:t>Präsentationstitel</a:t>
            </a:r>
            <a:endParaRPr lang="de-CH" dirty="0"/>
          </a:p>
        </p:txBody>
      </p:sp>
      <p:sp>
        <p:nvSpPr>
          <p:cNvPr id="3" name="Untertitel 2">
            <a:extLst>
              <a:ext uri="{FF2B5EF4-FFF2-40B4-BE49-F238E27FC236}">
                <a16:creationId xmlns:a16="http://schemas.microsoft.com/office/drawing/2014/main" id="{2AB7A1E4-181B-4CC6-BA9D-01B8EB50B576}"/>
              </a:ext>
            </a:extLst>
          </p:cNvPr>
          <p:cNvSpPr>
            <a:spLocks noGrp="1"/>
          </p:cNvSpPr>
          <p:nvPr>
            <p:ph type="subTitle" idx="1" hasCustomPrompt="1"/>
          </p:nvPr>
        </p:nvSpPr>
        <p:spPr>
          <a:xfrm>
            <a:off x="409575" y="4357912"/>
            <a:ext cx="7713699" cy="416107"/>
          </a:xfrm>
        </p:spPr>
        <p:txBody>
          <a:bodyPr/>
          <a:lstStyle>
            <a:lvl1pPr marL="0" indent="0" algn="l">
              <a:buNone/>
              <a:defRPr sz="2400" b="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a:t>
            </a:r>
          </a:p>
        </p:txBody>
      </p:sp>
      <p:pic>
        <p:nvPicPr>
          <p:cNvPr id="7" name="Grafik 6">
            <a:extLst>
              <a:ext uri="{FF2B5EF4-FFF2-40B4-BE49-F238E27FC236}">
                <a16:creationId xmlns:a16="http://schemas.microsoft.com/office/drawing/2014/main" id="{714A59A6-AA0B-344D-8D86-5BD3D9B403D9}"/>
              </a:ext>
            </a:extLst>
          </p:cNvPr>
          <p:cNvPicPr>
            <a:picLocks noChangeAspect="1"/>
          </p:cNvPicPr>
          <p:nvPr userDrawn="1"/>
        </p:nvPicPr>
        <p:blipFill>
          <a:blip r:embed="rId2"/>
          <a:stretch>
            <a:fillRect/>
          </a:stretch>
        </p:blipFill>
        <p:spPr>
          <a:xfrm>
            <a:off x="8636895" y="5144877"/>
            <a:ext cx="3215571" cy="1717908"/>
          </a:xfrm>
          <a:prstGeom prst="rect">
            <a:avLst/>
          </a:prstGeom>
        </p:spPr>
      </p:pic>
    </p:spTree>
    <p:extLst>
      <p:ext uri="{BB962C8B-B14F-4D97-AF65-F5344CB8AC3E}">
        <p14:creationId xmlns:p14="http://schemas.microsoft.com/office/powerpoint/2010/main" val="3178640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Zwischenseite">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80F08461-5718-41BE-AE7E-FFF7B16A32B4}"/>
              </a:ext>
            </a:extLst>
          </p:cNvPr>
          <p:cNvSpPr>
            <a:spLocks noGrp="1"/>
          </p:cNvSpPr>
          <p:nvPr>
            <p:ph type="pic" sz="quarter" idx="14" hasCustomPrompt="1"/>
          </p:nvPr>
        </p:nvSpPr>
        <p:spPr>
          <a:xfrm>
            <a:off x="6300788" y="0"/>
            <a:ext cx="5891212" cy="6858000"/>
          </a:xfrm>
        </p:spPr>
        <p:txBody>
          <a:bodyPr/>
          <a:lstStyle>
            <a:lvl1pPr>
              <a:defRPr sz="1800" b="0">
                <a:solidFill>
                  <a:schemeClr val="bg1"/>
                </a:solidFill>
              </a:defRPr>
            </a:lvl1pPr>
          </a:lstStyle>
          <a:p>
            <a:r>
              <a:rPr lang="de-CH" dirty="0"/>
              <a:t>Bild optional</a:t>
            </a:r>
          </a:p>
        </p:txBody>
      </p:sp>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a:xfrm>
            <a:off x="407988" y="681195"/>
            <a:ext cx="8421687" cy="529760"/>
          </a:xfrm>
        </p:spPr>
        <p:txBody>
          <a:bodyPr/>
          <a:lstStyle>
            <a:lvl1pPr>
              <a:defRPr>
                <a:solidFill>
                  <a:schemeClr val="bg1"/>
                </a:solidFill>
              </a:defRPr>
            </a:lvl1pPr>
          </a:lstStyle>
          <a:p>
            <a:r>
              <a:rPr lang="de-DE"/>
              <a:t>Mastertitelformat bearbeiten</a:t>
            </a:r>
            <a:endParaRPr lang="de-CH" dirty="0"/>
          </a:p>
        </p:txBody>
      </p:sp>
      <p:sp>
        <p:nvSpPr>
          <p:cNvPr id="8" name="Textplatzhalter 7">
            <a:extLst>
              <a:ext uri="{FF2B5EF4-FFF2-40B4-BE49-F238E27FC236}">
                <a16:creationId xmlns:a16="http://schemas.microsoft.com/office/drawing/2014/main" id="{3790A324-0841-424F-9556-CBC3A1CAAB11}"/>
              </a:ext>
            </a:extLst>
          </p:cNvPr>
          <p:cNvSpPr>
            <a:spLocks noGrp="1"/>
          </p:cNvSpPr>
          <p:nvPr>
            <p:ph type="body" sz="quarter" idx="13"/>
          </p:nvPr>
        </p:nvSpPr>
        <p:spPr>
          <a:xfrm>
            <a:off x="407988" y="2188800"/>
            <a:ext cx="8421687" cy="3750038"/>
          </a:xfrm>
        </p:spPr>
        <p:txBody>
          <a:bodyPr/>
          <a:lstStyle>
            <a:lvl1pPr marL="0" indent="0">
              <a:spcAft>
                <a:spcPts val="0"/>
              </a:spcAft>
              <a:buClr>
                <a:schemeClr val="bg2"/>
              </a:buClr>
              <a:buFont typeface="Arial" panose="020B0604020202020204" pitchFamily="34" charset="0"/>
              <a:buNone/>
              <a:defRPr sz="2400" b="0" spc="-30">
                <a:solidFill>
                  <a:schemeClr val="bg1"/>
                </a:solidFill>
              </a:defRPr>
            </a:lvl1pPr>
            <a:lvl2pPr marL="0" indent="0">
              <a:spcAft>
                <a:spcPts val="0"/>
              </a:spcAft>
              <a:buClr>
                <a:schemeClr val="bg2"/>
              </a:buClr>
              <a:buFont typeface="Arial" panose="020B0604020202020204" pitchFamily="34" charset="0"/>
              <a:buNone/>
              <a:defRPr sz="2400" spc="-30">
                <a:solidFill>
                  <a:schemeClr val="bg1"/>
                </a:solidFill>
              </a:defRPr>
            </a:lvl2pPr>
            <a:lvl3pPr>
              <a:spcAft>
                <a:spcPts val="0"/>
              </a:spcAft>
              <a:defRPr sz="2400" spc="-30">
                <a:solidFill>
                  <a:schemeClr val="bg1"/>
                </a:solidFill>
              </a:defRPr>
            </a:lvl3pPr>
            <a:lvl4pPr>
              <a:spcAft>
                <a:spcPts val="0"/>
              </a:spcAft>
              <a:defRPr sz="2400" spc="-30">
                <a:solidFill>
                  <a:schemeClr val="bg1"/>
                </a:solidFill>
              </a:defRPr>
            </a:lvl4pPr>
            <a:lvl5pPr>
              <a:spcAft>
                <a:spcPts val="0"/>
              </a:spcAft>
              <a:defRPr sz="2400" spc="-3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240259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Zwischenseite mit Bild">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E7C2C303-4C20-4193-8575-EF05D968B816}"/>
              </a:ext>
            </a:extLst>
          </p:cNvPr>
          <p:cNvSpPr>
            <a:spLocks noGrp="1"/>
          </p:cNvSpPr>
          <p:nvPr>
            <p:ph type="pic" sz="quarter" idx="14"/>
          </p:nvPr>
        </p:nvSpPr>
        <p:spPr>
          <a:xfrm>
            <a:off x="0" y="0"/>
            <a:ext cx="12192000" cy="6858000"/>
          </a:xfrm>
        </p:spPr>
        <p:txBody>
          <a:bodyPr/>
          <a:lstStyle>
            <a:lvl1pPr>
              <a:defRPr sz="1800" b="0">
                <a:solidFill>
                  <a:schemeClr val="tx1"/>
                </a:solidFill>
              </a:defRPr>
            </a:lvl1pPr>
          </a:lstStyle>
          <a:p>
            <a:r>
              <a:rPr lang="de-DE"/>
              <a:t>Bild auf Platzhalter ziehen oder durch Klicken auf Symbol hinzufügen</a:t>
            </a:r>
            <a:endParaRPr lang="de-CH"/>
          </a:p>
        </p:txBody>
      </p:sp>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a:xfrm>
            <a:off x="407988" y="681195"/>
            <a:ext cx="8421687" cy="529760"/>
          </a:xfrm>
        </p:spPr>
        <p:txBody>
          <a:bodyPr/>
          <a:lstStyle>
            <a:lvl1pPr>
              <a:defRPr>
                <a:solidFill>
                  <a:schemeClr val="bg1"/>
                </a:solidFill>
              </a:defRPr>
            </a:lvl1pPr>
          </a:lstStyle>
          <a:p>
            <a:r>
              <a:rPr lang="de-DE"/>
              <a:t>Mastertitelformat bearbeiten</a:t>
            </a:r>
            <a:endParaRPr lang="de-CH" dirty="0"/>
          </a:p>
        </p:txBody>
      </p:sp>
      <p:sp>
        <p:nvSpPr>
          <p:cNvPr id="8" name="Textplatzhalter 7">
            <a:extLst>
              <a:ext uri="{FF2B5EF4-FFF2-40B4-BE49-F238E27FC236}">
                <a16:creationId xmlns:a16="http://schemas.microsoft.com/office/drawing/2014/main" id="{3790A324-0841-424F-9556-CBC3A1CAAB11}"/>
              </a:ext>
            </a:extLst>
          </p:cNvPr>
          <p:cNvSpPr>
            <a:spLocks noGrp="1"/>
          </p:cNvSpPr>
          <p:nvPr>
            <p:ph type="body" sz="quarter" idx="13"/>
          </p:nvPr>
        </p:nvSpPr>
        <p:spPr>
          <a:xfrm>
            <a:off x="407988" y="2188800"/>
            <a:ext cx="8421687" cy="713593"/>
          </a:xfrm>
        </p:spPr>
        <p:txBody>
          <a:bodyPr wrap="square">
            <a:spAutoFit/>
          </a:bodyPr>
          <a:lstStyle>
            <a:lvl1pPr marL="0" indent="0">
              <a:spcAft>
                <a:spcPts val="0"/>
              </a:spcAft>
              <a:buClr>
                <a:schemeClr val="bg2"/>
              </a:buClr>
              <a:buFont typeface="Arial" panose="020B0604020202020204" pitchFamily="34" charset="0"/>
              <a:buNone/>
              <a:defRPr sz="2400" b="0" spc="-30">
                <a:solidFill>
                  <a:schemeClr val="bg1"/>
                </a:solidFill>
              </a:defRPr>
            </a:lvl1pPr>
            <a:lvl2pPr marL="0" indent="0">
              <a:spcAft>
                <a:spcPts val="0"/>
              </a:spcAft>
              <a:buClr>
                <a:schemeClr val="bg2"/>
              </a:buClr>
              <a:buFont typeface="Arial" panose="020B0604020202020204" pitchFamily="34" charset="0"/>
              <a:buNone/>
              <a:defRPr sz="2400" spc="-30">
                <a:solidFill>
                  <a:schemeClr val="bg1"/>
                </a:solidFill>
              </a:defRPr>
            </a:lvl2pPr>
            <a:lvl3pPr>
              <a:spcAft>
                <a:spcPts val="0"/>
              </a:spcAft>
              <a:defRPr sz="2400" spc="-30">
                <a:solidFill>
                  <a:schemeClr val="bg1"/>
                </a:solidFill>
              </a:defRPr>
            </a:lvl3pPr>
            <a:lvl4pPr>
              <a:spcAft>
                <a:spcPts val="0"/>
              </a:spcAft>
              <a:defRPr sz="2400" spc="-30">
                <a:solidFill>
                  <a:schemeClr val="bg1"/>
                </a:solidFill>
              </a:defRPr>
            </a:lvl4pPr>
            <a:lvl5pPr>
              <a:spcAft>
                <a:spcPts val="0"/>
              </a:spcAft>
              <a:defRPr sz="2400" spc="-30">
                <a:solidFill>
                  <a:schemeClr val="bg1"/>
                </a:solidFill>
              </a:defRPr>
            </a:lvl5pPr>
          </a:lstStyle>
          <a:p>
            <a:pPr lvl="0"/>
            <a:r>
              <a:rPr lang="de-DE"/>
              <a:t>Mastertextformat bearbeiten</a:t>
            </a:r>
          </a:p>
          <a:p>
            <a:pPr lvl="1"/>
            <a:r>
              <a:rPr lang="de-DE"/>
              <a:t>Zweite Ebene</a:t>
            </a:r>
          </a:p>
        </p:txBody>
      </p:sp>
    </p:spTree>
    <p:extLst>
      <p:ext uri="{BB962C8B-B14F-4D97-AF65-F5344CB8AC3E}">
        <p14:creationId xmlns:p14="http://schemas.microsoft.com/office/powerpoint/2010/main" val="3842458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raktand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2FC05-CED1-4087-8F70-E40A6C8CB2FF}"/>
              </a:ext>
            </a:extLst>
          </p:cNvPr>
          <p:cNvSpPr>
            <a:spLocks noGrp="1"/>
          </p:cNvSpPr>
          <p:nvPr>
            <p:ph type="title" hasCustomPrompt="1"/>
          </p:nvPr>
        </p:nvSpPr>
        <p:spPr/>
        <p:txBody>
          <a:bodyPr/>
          <a:lstStyle>
            <a:lvl1pPr>
              <a:defRPr/>
            </a:lvl1pPr>
          </a:lstStyle>
          <a:p>
            <a:r>
              <a:rPr lang="de-DE" dirty="0"/>
              <a:t>Traktanden</a:t>
            </a:r>
            <a:endParaRPr lang="de-CH" dirty="0"/>
          </a:p>
        </p:txBody>
      </p:sp>
      <p:sp>
        <p:nvSpPr>
          <p:cNvPr id="6" name="Foliennummernplatzhalter 5">
            <a:extLst>
              <a:ext uri="{FF2B5EF4-FFF2-40B4-BE49-F238E27FC236}">
                <a16:creationId xmlns:a16="http://schemas.microsoft.com/office/drawing/2014/main" id="{7A4D0F3E-357D-421E-B3EE-D9CF9AAD7D6B}"/>
              </a:ext>
            </a:extLst>
          </p:cNvPr>
          <p:cNvSpPr>
            <a:spLocks noGrp="1"/>
          </p:cNvSpPr>
          <p:nvPr>
            <p:ph type="sldNum" sz="quarter" idx="12"/>
          </p:nvPr>
        </p:nvSpPr>
        <p:spPr/>
        <p:txBody>
          <a:bodyPr/>
          <a:lstStyle/>
          <a:p>
            <a:fld id="{7702E859-AC2C-4B87-9A50-CDE12C71E53F}" type="slidenum">
              <a:rPr lang="de-CH" smtClean="0"/>
              <a:t>‹Nr.›</a:t>
            </a:fld>
            <a:endParaRPr lang="de-CH"/>
          </a:p>
        </p:txBody>
      </p:sp>
      <p:sp>
        <p:nvSpPr>
          <p:cNvPr id="8" name="Textplatzhalter 7">
            <a:extLst>
              <a:ext uri="{FF2B5EF4-FFF2-40B4-BE49-F238E27FC236}">
                <a16:creationId xmlns:a16="http://schemas.microsoft.com/office/drawing/2014/main" id="{3790A324-0841-424F-9556-CBC3A1CAAB11}"/>
              </a:ext>
            </a:extLst>
          </p:cNvPr>
          <p:cNvSpPr>
            <a:spLocks noGrp="1"/>
          </p:cNvSpPr>
          <p:nvPr>
            <p:ph type="body" sz="quarter" idx="13"/>
          </p:nvPr>
        </p:nvSpPr>
        <p:spPr>
          <a:xfrm>
            <a:off x="407987" y="2188800"/>
            <a:ext cx="8421687" cy="3761150"/>
          </a:xfrm>
        </p:spPr>
        <p:txBody>
          <a:bodyPr/>
          <a:lstStyle>
            <a:lvl1pPr marL="468000" indent="-468000">
              <a:spcAft>
                <a:spcPts val="400"/>
              </a:spcAft>
              <a:buClr>
                <a:schemeClr val="bg2"/>
              </a:buClr>
              <a:buFont typeface="+mj-lt"/>
              <a:buAutoNum type="arabicPeriod"/>
              <a:defRPr sz="2400" b="0">
                <a:solidFill>
                  <a:schemeClr val="tx1"/>
                </a:solidFill>
              </a:defRPr>
            </a:lvl1pPr>
            <a:lvl2pPr marL="936000" indent="-468000">
              <a:spcAft>
                <a:spcPts val="400"/>
              </a:spcAft>
              <a:buClr>
                <a:schemeClr val="bg2"/>
              </a:buClr>
              <a:buFont typeface="Arial" panose="020B0604020202020204" pitchFamily="34" charset="0"/>
              <a:buChar char="‒"/>
              <a:defRPr sz="2400"/>
            </a:lvl2pPr>
            <a:lvl3pPr>
              <a:spcAft>
                <a:spcPts val="400"/>
              </a:spcAft>
              <a:defRPr sz="2400"/>
            </a:lvl3pPr>
            <a:lvl4pPr>
              <a:spcAft>
                <a:spcPts val="400"/>
              </a:spcAft>
              <a:defRPr sz="2400"/>
            </a:lvl4pPr>
            <a:lvl5pPr>
              <a:spcAft>
                <a:spcPts val="400"/>
              </a:spcAft>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4108719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Aufzählung, Fliess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p:txBody>
          <a:bodyPr/>
          <a:lstStyle/>
          <a:p>
            <a:r>
              <a:rPr lang="de-DE"/>
              <a:t>Mastertitelformat bearbeiten</a:t>
            </a:r>
            <a:endParaRPr lang="de-CH" dirty="0"/>
          </a:p>
        </p:txBody>
      </p:sp>
      <p:sp>
        <p:nvSpPr>
          <p:cNvPr id="6" name="Foliennummernplatzhalter 5">
            <a:extLst>
              <a:ext uri="{FF2B5EF4-FFF2-40B4-BE49-F238E27FC236}">
                <a16:creationId xmlns:a16="http://schemas.microsoft.com/office/drawing/2014/main" id="{7A4D0F3E-357D-421E-B3EE-D9CF9AAD7D6B}"/>
              </a:ext>
            </a:extLst>
          </p:cNvPr>
          <p:cNvSpPr>
            <a:spLocks noGrp="1"/>
          </p:cNvSpPr>
          <p:nvPr>
            <p:ph type="sldNum" sz="quarter" idx="12"/>
          </p:nvPr>
        </p:nvSpPr>
        <p:spPr/>
        <p:txBody>
          <a:bodyPr/>
          <a:lstStyle/>
          <a:p>
            <a:fld id="{7702E859-AC2C-4B87-9A50-CDE12C71E53F}" type="slidenum">
              <a:rPr lang="de-CH" smtClean="0"/>
              <a:t>‹Nr.›</a:t>
            </a:fld>
            <a:endParaRPr lang="de-CH"/>
          </a:p>
        </p:txBody>
      </p:sp>
      <p:sp>
        <p:nvSpPr>
          <p:cNvPr id="8" name="Textplatzhalter 7">
            <a:extLst>
              <a:ext uri="{FF2B5EF4-FFF2-40B4-BE49-F238E27FC236}">
                <a16:creationId xmlns:a16="http://schemas.microsoft.com/office/drawing/2014/main" id="{3790A324-0841-424F-9556-CBC3A1CAAB11}"/>
              </a:ext>
            </a:extLst>
          </p:cNvPr>
          <p:cNvSpPr>
            <a:spLocks noGrp="1"/>
          </p:cNvSpPr>
          <p:nvPr>
            <p:ph type="body" sz="quarter" idx="13"/>
          </p:nvPr>
        </p:nvSpPr>
        <p:spPr>
          <a:xfrm>
            <a:off x="407987" y="2188800"/>
            <a:ext cx="8421687" cy="3750038"/>
          </a:xfrm>
        </p:spPr>
        <p:txBody>
          <a:bodyPr/>
          <a:lstStyle>
            <a:lvl1pPr marL="468000" indent="-468000">
              <a:spcAft>
                <a:spcPts val="400"/>
              </a:spcAft>
              <a:buClr>
                <a:schemeClr val="bg2"/>
              </a:buClr>
              <a:buFont typeface="Arial" panose="020B0604020202020204" pitchFamily="34" charset="0"/>
              <a:buChar char="‒"/>
              <a:defRPr sz="2400" b="0">
                <a:solidFill>
                  <a:schemeClr val="tx1"/>
                </a:solidFill>
              </a:defRPr>
            </a:lvl1pPr>
            <a:lvl2pPr marL="936000" indent="-468000">
              <a:spcAft>
                <a:spcPts val="400"/>
              </a:spcAft>
              <a:buClr>
                <a:schemeClr val="bg2"/>
              </a:buClr>
              <a:buFont typeface="Arial" panose="020B0604020202020204" pitchFamily="34" charset="0"/>
              <a:buChar char="‒"/>
              <a:defRPr sz="2400"/>
            </a:lvl2pPr>
            <a:lvl3pPr>
              <a:spcAft>
                <a:spcPts val="400"/>
              </a:spcAft>
              <a:defRPr sz="2400"/>
            </a:lvl3pPr>
            <a:lvl4pPr>
              <a:spcAft>
                <a:spcPts val="400"/>
              </a:spcAft>
              <a:defRPr sz="2400"/>
            </a:lvl4pPr>
            <a:lvl5pPr>
              <a:spcAft>
                <a:spcPts val="400"/>
              </a:spcAft>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582233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Untertitel/Text, Phon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41C9CA1-73C8-4F38-BDBF-6E7613AB8C9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414209" y="1552072"/>
            <a:ext cx="8049127" cy="4081904"/>
          </a:xfrm>
          <a:prstGeom prst="rect">
            <a:avLst/>
          </a:prstGeom>
        </p:spPr>
      </p:pic>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p:txBody>
          <a:bodyPr/>
          <a:lstStyle/>
          <a:p>
            <a:r>
              <a:rPr lang="de-DE"/>
              <a:t>Mastertitelformat bearbeiten</a:t>
            </a:r>
            <a:endParaRPr lang="de-CH"/>
          </a:p>
        </p:txBody>
      </p:sp>
      <p:sp>
        <p:nvSpPr>
          <p:cNvPr id="6" name="Foliennummernplatzhalter 5">
            <a:extLst>
              <a:ext uri="{FF2B5EF4-FFF2-40B4-BE49-F238E27FC236}">
                <a16:creationId xmlns:a16="http://schemas.microsoft.com/office/drawing/2014/main" id="{7A4D0F3E-357D-421E-B3EE-D9CF9AAD7D6B}"/>
              </a:ext>
            </a:extLst>
          </p:cNvPr>
          <p:cNvSpPr>
            <a:spLocks noGrp="1"/>
          </p:cNvSpPr>
          <p:nvPr>
            <p:ph type="sldNum" sz="quarter" idx="12"/>
          </p:nvPr>
        </p:nvSpPr>
        <p:spPr/>
        <p:txBody>
          <a:bodyPr/>
          <a:lstStyle/>
          <a:p>
            <a:fld id="{7702E859-AC2C-4B87-9A50-CDE12C71E53F}" type="slidenum">
              <a:rPr lang="de-CH" smtClean="0"/>
              <a:t>‹Nr.›</a:t>
            </a:fld>
            <a:endParaRPr lang="de-CH"/>
          </a:p>
        </p:txBody>
      </p:sp>
      <p:sp>
        <p:nvSpPr>
          <p:cNvPr id="8" name="Textplatzhalter 7">
            <a:extLst>
              <a:ext uri="{FF2B5EF4-FFF2-40B4-BE49-F238E27FC236}">
                <a16:creationId xmlns:a16="http://schemas.microsoft.com/office/drawing/2014/main" id="{3790A324-0841-424F-9556-CBC3A1CAAB11}"/>
              </a:ext>
            </a:extLst>
          </p:cNvPr>
          <p:cNvSpPr>
            <a:spLocks noGrp="1"/>
          </p:cNvSpPr>
          <p:nvPr>
            <p:ph type="body" sz="quarter" idx="13"/>
          </p:nvPr>
        </p:nvSpPr>
        <p:spPr>
          <a:xfrm>
            <a:off x="407988" y="2188800"/>
            <a:ext cx="4319587" cy="37500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7" name="Bildplatzhalter 6">
            <a:extLst>
              <a:ext uri="{FF2B5EF4-FFF2-40B4-BE49-F238E27FC236}">
                <a16:creationId xmlns:a16="http://schemas.microsoft.com/office/drawing/2014/main" id="{2849EC30-CC52-49A6-AA2F-CF8DCED27D64}"/>
              </a:ext>
            </a:extLst>
          </p:cNvPr>
          <p:cNvSpPr>
            <a:spLocks noGrp="1"/>
          </p:cNvSpPr>
          <p:nvPr>
            <p:ph type="pic" sz="quarter" idx="14"/>
          </p:nvPr>
        </p:nvSpPr>
        <p:spPr>
          <a:xfrm>
            <a:off x="5773827" y="1911890"/>
            <a:ext cx="7333729" cy="3384000"/>
          </a:xfrm>
          <a:custGeom>
            <a:avLst/>
            <a:gdLst>
              <a:gd name="connsiteX0" fmla="*/ 0 w 7333200"/>
              <a:gd name="connsiteY0" fmla="*/ 268182 h 3384000"/>
              <a:gd name="connsiteX1" fmla="*/ 268182 w 7333200"/>
              <a:gd name="connsiteY1" fmla="*/ 0 h 3384000"/>
              <a:gd name="connsiteX2" fmla="*/ 7065018 w 7333200"/>
              <a:gd name="connsiteY2" fmla="*/ 0 h 3384000"/>
              <a:gd name="connsiteX3" fmla="*/ 7333200 w 7333200"/>
              <a:gd name="connsiteY3" fmla="*/ 268182 h 3384000"/>
              <a:gd name="connsiteX4" fmla="*/ 7333200 w 7333200"/>
              <a:gd name="connsiteY4" fmla="*/ 3115818 h 3384000"/>
              <a:gd name="connsiteX5" fmla="*/ 7065018 w 7333200"/>
              <a:gd name="connsiteY5" fmla="*/ 3384000 h 3384000"/>
              <a:gd name="connsiteX6" fmla="*/ 268182 w 7333200"/>
              <a:gd name="connsiteY6" fmla="*/ 3384000 h 3384000"/>
              <a:gd name="connsiteX7" fmla="*/ 0 w 7333200"/>
              <a:gd name="connsiteY7" fmla="*/ 3115818 h 3384000"/>
              <a:gd name="connsiteX8" fmla="*/ 0 w 7333200"/>
              <a:gd name="connsiteY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0 w 7333729"/>
              <a:gd name="connsiteY8" fmla="*/ 804677 h 3384000"/>
              <a:gd name="connsiteX9" fmla="*/ 529 w 7333729"/>
              <a:gd name="connsiteY9"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0519 w 7354248"/>
              <a:gd name="connsiteY9" fmla="*/ 804677 h 3384000"/>
              <a:gd name="connsiteX10" fmla="*/ 21048 w 7354248"/>
              <a:gd name="connsiteY10"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0520 w 7354248"/>
              <a:gd name="connsiteY9" fmla="*/ 1665811 h 3384000"/>
              <a:gd name="connsiteX10" fmla="*/ 20519 w 7354248"/>
              <a:gd name="connsiteY10" fmla="*/ 804677 h 3384000"/>
              <a:gd name="connsiteX11" fmla="*/ 21048 w 7354248"/>
              <a:gd name="connsiteY11"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1665811 h 3384000"/>
              <a:gd name="connsiteX10" fmla="*/ 20519 w 7354248"/>
              <a:gd name="connsiteY10" fmla="*/ 804677 h 3384000"/>
              <a:gd name="connsiteX11" fmla="*/ 21048 w 7354248"/>
              <a:gd name="connsiteY11"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118174 w 7354248"/>
              <a:gd name="connsiteY9" fmla="*/ 2228063 h 3384000"/>
              <a:gd name="connsiteX10" fmla="*/ 295728 w 7354248"/>
              <a:gd name="connsiteY10" fmla="*/ 1665811 h 3384000"/>
              <a:gd name="connsiteX11" fmla="*/ 20519 w 7354248"/>
              <a:gd name="connsiteY11" fmla="*/ 804677 h 3384000"/>
              <a:gd name="connsiteX12" fmla="*/ 21048 w 7354248"/>
              <a:gd name="connsiteY12"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0519 w 7354248"/>
              <a:gd name="connsiteY11" fmla="*/ 804677 h 3384000"/>
              <a:gd name="connsiteX12" fmla="*/ 21048 w 7354248"/>
              <a:gd name="connsiteY12"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0519 w 7354248"/>
              <a:gd name="connsiteY11" fmla="*/ 804677 h 3384000"/>
              <a:gd name="connsiteX12" fmla="*/ 21048 w 7354248"/>
              <a:gd name="connsiteY12"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0519 w 7354248"/>
              <a:gd name="connsiteY11" fmla="*/ 804677 h 3384000"/>
              <a:gd name="connsiteX12" fmla="*/ 21048 w 7354248"/>
              <a:gd name="connsiteY12"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0519 w 7354248"/>
              <a:gd name="connsiteY11" fmla="*/ 804677 h 3384000"/>
              <a:gd name="connsiteX12" fmla="*/ 21048 w 7354248"/>
              <a:gd name="connsiteY12"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162563 w 7354248"/>
              <a:gd name="connsiteY11" fmla="*/ 1088762 h 3384000"/>
              <a:gd name="connsiteX12" fmla="*/ 20519 w 7354248"/>
              <a:gd name="connsiteY12" fmla="*/ 804677 h 3384000"/>
              <a:gd name="connsiteX13" fmla="*/ 21048 w 7354248"/>
              <a:gd name="connsiteY13"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20519 w 7354248"/>
              <a:gd name="connsiteY12" fmla="*/ 804677 h 3384000"/>
              <a:gd name="connsiteX13" fmla="*/ 21048 w 7354248"/>
              <a:gd name="connsiteY13"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20519 w 7354248"/>
              <a:gd name="connsiteY12" fmla="*/ 804677 h 3384000"/>
              <a:gd name="connsiteX13" fmla="*/ 21048 w 7354248"/>
              <a:gd name="connsiteY13"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20519 w 7354248"/>
              <a:gd name="connsiteY12" fmla="*/ 804677 h 3384000"/>
              <a:gd name="connsiteX13" fmla="*/ 21048 w 7354248"/>
              <a:gd name="connsiteY13"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76745 w 7354248"/>
              <a:gd name="connsiteY12" fmla="*/ 887535 h 3384000"/>
              <a:gd name="connsiteX13" fmla="*/ 20519 w 7354248"/>
              <a:gd name="connsiteY13" fmla="*/ 804677 h 3384000"/>
              <a:gd name="connsiteX14" fmla="*/ 21048 w 7354248"/>
              <a:gd name="connsiteY14"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121133 w 7354248"/>
              <a:gd name="connsiteY12" fmla="*/ 810595 h 3384000"/>
              <a:gd name="connsiteX13" fmla="*/ 20519 w 7354248"/>
              <a:gd name="connsiteY13" fmla="*/ 804677 h 3384000"/>
              <a:gd name="connsiteX14" fmla="*/ 21048 w 7354248"/>
              <a:gd name="connsiteY14"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121133 w 7354248"/>
              <a:gd name="connsiteY12" fmla="*/ 810595 h 3384000"/>
              <a:gd name="connsiteX13" fmla="*/ 20519 w 7354248"/>
              <a:gd name="connsiteY13" fmla="*/ 804677 h 3384000"/>
              <a:gd name="connsiteX14" fmla="*/ 21048 w 7354248"/>
              <a:gd name="connsiteY14"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121133 w 7354248"/>
              <a:gd name="connsiteY12" fmla="*/ 810595 h 3384000"/>
              <a:gd name="connsiteX13" fmla="*/ 20519 w 7354248"/>
              <a:gd name="connsiteY13" fmla="*/ 804677 h 3384000"/>
              <a:gd name="connsiteX14" fmla="*/ 21048 w 7354248"/>
              <a:gd name="connsiteY14"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192155 w 7354248"/>
              <a:gd name="connsiteY12" fmla="*/ 846106 h 3384000"/>
              <a:gd name="connsiteX13" fmla="*/ 121133 w 7354248"/>
              <a:gd name="connsiteY13" fmla="*/ 810595 h 3384000"/>
              <a:gd name="connsiteX14" fmla="*/ 20519 w 7354248"/>
              <a:gd name="connsiteY14" fmla="*/ 804677 h 3384000"/>
              <a:gd name="connsiteX15" fmla="*/ 21048 w 7354248"/>
              <a:gd name="connsiteY15"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192155 w 7354248"/>
              <a:gd name="connsiteY12" fmla="*/ 846106 h 3384000"/>
              <a:gd name="connsiteX13" fmla="*/ 121133 w 7354248"/>
              <a:gd name="connsiteY13" fmla="*/ 810595 h 3384000"/>
              <a:gd name="connsiteX14" fmla="*/ 20519 w 7354248"/>
              <a:gd name="connsiteY14" fmla="*/ 804677 h 3384000"/>
              <a:gd name="connsiteX15" fmla="*/ 21048 w 7354248"/>
              <a:gd name="connsiteY15"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192155 w 7354248"/>
              <a:gd name="connsiteY12" fmla="*/ 846106 h 3384000"/>
              <a:gd name="connsiteX13" fmla="*/ 121133 w 7354248"/>
              <a:gd name="connsiteY13" fmla="*/ 810595 h 3384000"/>
              <a:gd name="connsiteX14" fmla="*/ 20519 w 7354248"/>
              <a:gd name="connsiteY14" fmla="*/ 804677 h 3384000"/>
              <a:gd name="connsiteX15" fmla="*/ 21048 w 7354248"/>
              <a:gd name="connsiteY15"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275013 w 7354248"/>
              <a:gd name="connsiteY12" fmla="*/ 914168 h 3384000"/>
              <a:gd name="connsiteX13" fmla="*/ 192155 w 7354248"/>
              <a:gd name="connsiteY13" fmla="*/ 846106 h 3384000"/>
              <a:gd name="connsiteX14" fmla="*/ 121133 w 7354248"/>
              <a:gd name="connsiteY14" fmla="*/ 810595 h 3384000"/>
              <a:gd name="connsiteX15" fmla="*/ 20519 w 7354248"/>
              <a:gd name="connsiteY15" fmla="*/ 804677 h 3384000"/>
              <a:gd name="connsiteX16" fmla="*/ 21048 w 7354248"/>
              <a:gd name="connsiteY16"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269094 w 7354248"/>
              <a:gd name="connsiteY12" fmla="*/ 923046 h 3384000"/>
              <a:gd name="connsiteX13" fmla="*/ 192155 w 7354248"/>
              <a:gd name="connsiteY13" fmla="*/ 846106 h 3384000"/>
              <a:gd name="connsiteX14" fmla="*/ 121133 w 7354248"/>
              <a:gd name="connsiteY14" fmla="*/ 810595 h 3384000"/>
              <a:gd name="connsiteX15" fmla="*/ 20519 w 7354248"/>
              <a:gd name="connsiteY15" fmla="*/ 804677 h 3384000"/>
              <a:gd name="connsiteX16" fmla="*/ 21048 w 7354248"/>
              <a:gd name="connsiteY16"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269094 w 7354248"/>
              <a:gd name="connsiteY12" fmla="*/ 923046 h 3384000"/>
              <a:gd name="connsiteX13" fmla="*/ 192155 w 7354248"/>
              <a:gd name="connsiteY13" fmla="*/ 846106 h 3384000"/>
              <a:gd name="connsiteX14" fmla="*/ 121133 w 7354248"/>
              <a:gd name="connsiteY14" fmla="*/ 810595 h 3384000"/>
              <a:gd name="connsiteX15" fmla="*/ 20519 w 7354248"/>
              <a:gd name="connsiteY15" fmla="*/ 804677 h 3384000"/>
              <a:gd name="connsiteX16" fmla="*/ 21048 w 7354248"/>
              <a:gd name="connsiteY16"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269094 w 7354248"/>
              <a:gd name="connsiteY12" fmla="*/ 923046 h 3384000"/>
              <a:gd name="connsiteX13" fmla="*/ 192155 w 7354248"/>
              <a:gd name="connsiteY13" fmla="*/ 846106 h 3384000"/>
              <a:gd name="connsiteX14" fmla="*/ 121133 w 7354248"/>
              <a:gd name="connsiteY14" fmla="*/ 810595 h 3384000"/>
              <a:gd name="connsiteX15" fmla="*/ 20519 w 7354248"/>
              <a:gd name="connsiteY15" fmla="*/ 804677 h 3384000"/>
              <a:gd name="connsiteX16" fmla="*/ 21048 w 7354248"/>
              <a:gd name="connsiteY16"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269094 w 7354248"/>
              <a:gd name="connsiteY12" fmla="*/ 923046 h 3384000"/>
              <a:gd name="connsiteX13" fmla="*/ 192155 w 7354248"/>
              <a:gd name="connsiteY13" fmla="*/ 846106 h 3384000"/>
              <a:gd name="connsiteX14" fmla="*/ 121133 w 7354248"/>
              <a:gd name="connsiteY14" fmla="*/ 810595 h 3384000"/>
              <a:gd name="connsiteX15" fmla="*/ 20519 w 7354248"/>
              <a:gd name="connsiteY15" fmla="*/ 804677 h 3384000"/>
              <a:gd name="connsiteX16" fmla="*/ 21048 w 7354248"/>
              <a:gd name="connsiteY16"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8687 w 7354248"/>
              <a:gd name="connsiteY10" fmla="*/ 1662852 h 3384000"/>
              <a:gd name="connsiteX11" fmla="*/ 298687 w 7354248"/>
              <a:gd name="connsiteY11" fmla="*/ 997026 h 3384000"/>
              <a:gd name="connsiteX12" fmla="*/ 269094 w 7354248"/>
              <a:gd name="connsiteY12" fmla="*/ 923046 h 3384000"/>
              <a:gd name="connsiteX13" fmla="*/ 192155 w 7354248"/>
              <a:gd name="connsiteY13" fmla="*/ 846106 h 3384000"/>
              <a:gd name="connsiteX14" fmla="*/ 121133 w 7354248"/>
              <a:gd name="connsiteY14" fmla="*/ 810595 h 3384000"/>
              <a:gd name="connsiteX15" fmla="*/ 20519 w 7354248"/>
              <a:gd name="connsiteY15" fmla="*/ 804677 h 3384000"/>
              <a:gd name="connsiteX16" fmla="*/ 21048 w 7354248"/>
              <a:gd name="connsiteY16"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8687 w 7354248"/>
              <a:gd name="connsiteY10" fmla="*/ 1662852 h 3384000"/>
              <a:gd name="connsiteX11" fmla="*/ 298687 w 7354248"/>
              <a:gd name="connsiteY11" fmla="*/ 997026 h 3384000"/>
              <a:gd name="connsiteX12" fmla="*/ 269094 w 7354248"/>
              <a:gd name="connsiteY12" fmla="*/ 923046 h 3384000"/>
              <a:gd name="connsiteX13" fmla="*/ 192155 w 7354248"/>
              <a:gd name="connsiteY13" fmla="*/ 846106 h 3384000"/>
              <a:gd name="connsiteX14" fmla="*/ 121133 w 7354248"/>
              <a:gd name="connsiteY14" fmla="*/ 810595 h 3384000"/>
              <a:gd name="connsiteX15" fmla="*/ 20519 w 7354248"/>
              <a:gd name="connsiteY15" fmla="*/ 804677 h 3384000"/>
              <a:gd name="connsiteX16" fmla="*/ 21048 w 7354248"/>
              <a:gd name="connsiteY16" fmla="*/ 268182 h 3384000"/>
              <a:gd name="connsiteX0" fmla="*/ 3487 w 7336687"/>
              <a:gd name="connsiteY0" fmla="*/ 268182 h 3384000"/>
              <a:gd name="connsiteX1" fmla="*/ 271669 w 7336687"/>
              <a:gd name="connsiteY1" fmla="*/ 0 h 3384000"/>
              <a:gd name="connsiteX2" fmla="*/ 7068505 w 7336687"/>
              <a:gd name="connsiteY2" fmla="*/ 0 h 3384000"/>
              <a:gd name="connsiteX3" fmla="*/ 7336687 w 7336687"/>
              <a:gd name="connsiteY3" fmla="*/ 268182 h 3384000"/>
              <a:gd name="connsiteX4" fmla="*/ 7336687 w 7336687"/>
              <a:gd name="connsiteY4" fmla="*/ 3115818 h 3384000"/>
              <a:gd name="connsiteX5" fmla="*/ 7068505 w 7336687"/>
              <a:gd name="connsiteY5" fmla="*/ 3384000 h 3384000"/>
              <a:gd name="connsiteX6" fmla="*/ 271669 w 7336687"/>
              <a:gd name="connsiteY6" fmla="*/ 3384000 h 3384000"/>
              <a:gd name="connsiteX7" fmla="*/ 3487 w 7336687"/>
              <a:gd name="connsiteY7" fmla="*/ 3115818 h 3384000"/>
              <a:gd name="connsiteX8" fmla="*/ 0 w 7336687"/>
              <a:gd name="connsiteY8" fmla="*/ 2583170 h 3384000"/>
              <a:gd name="connsiteX9" fmla="*/ 278167 w 7336687"/>
              <a:gd name="connsiteY9" fmla="*/ 2364187 h 3384000"/>
              <a:gd name="connsiteX10" fmla="*/ 281126 w 7336687"/>
              <a:gd name="connsiteY10" fmla="*/ 1662852 h 3384000"/>
              <a:gd name="connsiteX11" fmla="*/ 281126 w 7336687"/>
              <a:gd name="connsiteY11" fmla="*/ 997026 h 3384000"/>
              <a:gd name="connsiteX12" fmla="*/ 251533 w 7336687"/>
              <a:gd name="connsiteY12" fmla="*/ 923046 h 3384000"/>
              <a:gd name="connsiteX13" fmla="*/ 174594 w 7336687"/>
              <a:gd name="connsiteY13" fmla="*/ 846106 h 3384000"/>
              <a:gd name="connsiteX14" fmla="*/ 103572 w 7336687"/>
              <a:gd name="connsiteY14" fmla="*/ 810595 h 3384000"/>
              <a:gd name="connsiteX15" fmla="*/ 2958 w 7336687"/>
              <a:gd name="connsiteY15" fmla="*/ 804677 h 3384000"/>
              <a:gd name="connsiteX16" fmla="*/ 3487 w 7336687"/>
              <a:gd name="connsiteY16" fmla="*/ 268182 h 3384000"/>
              <a:gd name="connsiteX0" fmla="*/ 3487 w 7336687"/>
              <a:gd name="connsiteY0" fmla="*/ 268182 h 3384000"/>
              <a:gd name="connsiteX1" fmla="*/ 271669 w 7336687"/>
              <a:gd name="connsiteY1" fmla="*/ 0 h 3384000"/>
              <a:gd name="connsiteX2" fmla="*/ 7068505 w 7336687"/>
              <a:gd name="connsiteY2" fmla="*/ 0 h 3384000"/>
              <a:gd name="connsiteX3" fmla="*/ 7336687 w 7336687"/>
              <a:gd name="connsiteY3" fmla="*/ 268182 h 3384000"/>
              <a:gd name="connsiteX4" fmla="*/ 7336687 w 7336687"/>
              <a:gd name="connsiteY4" fmla="*/ 3115818 h 3384000"/>
              <a:gd name="connsiteX5" fmla="*/ 7068505 w 7336687"/>
              <a:gd name="connsiteY5" fmla="*/ 3384000 h 3384000"/>
              <a:gd name="connsiteX6" fmla="*/ 271669 w 7336687"/>
              <a:gd name="connsiteY6" fmla="*/ 3384000 h 3384000"/>
              <a:gd name="connsiteX7" fmla="*/ 3487 w 7336687"/>
              <a:gd name="connsiteY7" fmla="*/ 3115818 h 3384000"/>
              <a:gd name="connsiteX8" fmla="*/ 0 w 7336687"/>
              <a:gd name="connsiteY8" fmla="*/ 2583170 h 3384000"/>
              <a:gd name="connsiteX9" fmla="*/ 278167 w 7336687"/>
              <a:gd name="connsiteY9" fmla="*/ 2364187 h 3384000"/>
              <a:gd name="connsiteX10" fmla="*/ 281126 w 7336687"/>
              <a:gd name="connsiteY10" fmla="*/ 1662852 h 3384000"/>
              <a:gd name="connsiteX11" fmla="*/ 281126 w 7336687"/>
              <a:gd name="connsiteY11" fmla="*/ 997026 h 3384000"/>
              <a:gd name="connsiteX12" fmla="*/ 251533 w 7336687"/>
              <a:gd name="connsiteY12" fmla="*/ 923046 h 3384000"/>
              <a:gd name="connsiteX13" fmla="*/ 174594 w 7336687"/>
              <a:gd name="connsiteY13" fmla="*/ 846106 h 3384000"/>
              <a:gd name="connsiteX14" fmla="*/ 103572 w 7336687"/>
              <a:gd name="connsiteY14" fmla="*/ 810595 h 3384000"/>
              <a:gd name="connsiteX15" fmla="*/ 2958 w 7336687"/>
              <a:gd name="connsiteY15" fmla="*/ 804677 h 3384000"/>
              <a:gd name="connsiteX16" fmla="*/ 3487 w 7336687"/>
              <a:gd name="connsiteY16" fmla="*/ 268182 h 3384000"/>
              <a:gd name="connsiteX0" fmla="*/ 3487 w 7336687"/>
              <a:gd name="connsiteY0" fmla="*/ 268182 h 3384000"/>
              <a:gd name="connsiteX1" fmla="*/ 271669 w 7336687"/>
              <a:gd name="connsiteY1" fmla="*/ 0 h 3384000"/>
              <a:gd name="connsiteX2" fmla="*/ 7068505 w 7336687"/>
              <a:gd name="connsiteY2" fmla="*/ 0 h 3384000"/>
              <a:gd name="connsiteX3" fmla="*/ 7336687 w 7336687"/>
              <a:gd name="connsiteY3" fmla="*/ 268182 h 3384000"/>
              <a:gd name="connsiteX4" fmla="*/ 7336687 w 7336687"/>
              <a:gd name="connsiteY4" fmla="*/ 3115818 h 3384000"/>
              <a:gd name="connsiteX5" fmla="*/ 7068505 w 7336687"/>
              <a:gd name="connsiteY5" fmla="*/ 3384000 h 3384000"/>
              <a:gd name="connsiteX6" fmla="*/ 271669 w 7336687"/>
              <a:gd name="connsiteY6" fmla="*/ 3384000 h 3384000"/>
              <a:gd name="connsiteX7" fmla="*/ 3487 w 7336687"/>
              <a:gd name="connsiteY7" fmla="*/ 3115818 h 3384000"/>
              <a:gd name="connsiteX8" fmla="*/ 0 w 7336687"/>
              <a:gd name="connsiteY8" fmla="*/ 2583170 h 3384000"/>
              <a:gd name="connsiteX9" fmla="*/ 278167 w 7336687"/>
              <a:gd name="connsiteY9" fmla="*/ 2364187 h 3384000"/>
              <a:gd name="connsiteX10" fmla="*/ 281126 w 7336687"/>
              <a:gd name="connsiteY10" fmla="*/ 1662852 h 3384000"/>
              <a:gd name="connsiteX11" fmla="*/ 281126 w 7336687"/>
              <a:gd name="connsiteY11" fmla="*/ 997026 h 3384000"/>
              <a:gd name="connsiteX12" fmla="*/ 251533 w 7336687"/>
              <a:gd name="connsiteY12" fmla="*/ 923046 h 3384000"/>
              <a:gd name="connsiteX13" fmla="*/ 174594 w 7336687"/>
              <a:gd name="connsiteY13" fmla="*/ 846106 h 3384000"/>
              <a:gd name="connsiteX14" fmla="*/ 103572 w 7336687"/>
              <a:gd name="connsiteY14" fmla="*/ 810595 h 3384000"/>
              <a:gd name="connsiteX15" fmla="*/ 2958 w 7336687"/>
              <a:gd name="connsiteY15" fmla="*/ 804677 h 3384000"/>
              <a:gd name="connsiteX16" fmla="*/ 3487 w 7336687"/>
              <a:gd name="connsiteY16"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275209 w 7333729"/>
              <a:gd name="connsiteY9" fmla="*/ 2364187 h 3384000"/>
              <a:gd name="connsiteX10" fmla="*/ 278168 w 7333729"/>
              <a:gd name="connsiteY10" fmla="*/ 1662852 h 3384000"/>
              <a:gd name="connsiteX11" fmla="*/ 278168 w 7333729"/>
              <a:gd name="connsiteY11" fmla="*/ 997026 h 3384000"/>
              <a:gd name="connsiteX12" fmla="*/ 248575 w 7333729"/>
              <a:gd name="connsiteY12" fmla="*/ 923046 h 3384000"/>
              <a:gd name="connsiteX13" fmla="*/ 171636 w 7333729"/>
              <a:gd name="connsiteY13" fmla="*/ 846106 h 3384000"/>
              <a:gd name="connsiteX14" fmla="*/ 100614 w 7333729"/>
              <a:gd name="connsiteY14" fmla="*/ 810595 h 3384000"/>
              <a:gd name="connsiteX15" fmla="*/ 0 w 7333729"/>
              <a:gd name="connsiteY15" fmla="*/ 804677 h 3384000"/>
              <a:gd name="connsiteX16" fmla="*/ 529 w 7333729"/>
              <a:gd name="connsiteY16"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275209 w 7333729"/>
              <a:gd name="connsiteY9" fmla="*/ 2364187 h 3384000"/>
              <a:gd name="connsiteX10" fmla="*/ 278168 w 7333729"/>
              <a:gd name="connsiteY10" fmla="*/ 1662852 h 3384000"/>
              <a:gd name="connsiteX11" fmla="*/ 278168 w 7333729"/>
              <a:gd name="connsiteY11" fmla="*/ 997026 h 3384000"/>
              <a:gd name="connsiteX12" fmla="*/ 248575 w 7333729"/>
              <a:gd name="connsiteY12" fmla="*/ 923046 h 3384000"/>
              <a:gd name="connsiteX13" fmla="*/ 171636 w 7333729"/>
              <a:gd name="connsiteY13" fmla="*/ 846106 h 3384000"/>
              <a:gd name="connsiteX14" fmla="*/ 100614 w 7333729"/>
              <a:gd name="connsiteY14" fmla="*/ 810595 h 3384000"/>
              <a:gd name="connsiteX15" fmla="*/ 0 w 7333729"/>
              <a:gd name="connsiteY15" fmla="*/ 804677 h 3384000"/>
              <a:gd name="connsiteX16" fmla="*/ 529 w 7333729"/>
              <a:gd name="connsiteY16"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65104 w 7333729"/>
              <a:gd name="connsiteY9" fmla="*/ 2497353 h 3384000"/>
              <a:gd name="connsiteX10" fmla="*/ 275209 w 7333729"/>
              <a:gd name="connsiteY10" fmla="*/ 2364187 h 3384000"/>
              <a:gd name="connsiteX11" fmla="*/ 278168 w 7333729"/>
              <a:gd name="connsiteY11" fmla="*/ 1662852 h 3384000"/>
              <a:gd name="connsiteX12" fmla="*/ 278168 w 7333729"/>
              <a:gd name="connsiteY12" fmla="*/ 997026 h 3384000"/>
              <a:gd name="connsiteX13" fmla="*/ 248575 w 7333729"/>
              <a:gd name="connsiteY13" fmla="*/ 923046 h 3384000"/>
              <a:gd name="connsiteX14" fmla="*/ 171636 w 7333729"/>
              <a:gd name="connsiteY14" fmla="*/ 846106 h 3384000"/>
              <a:gd name="connsiteX15" fmla="*/ 100614 w 7333729"/>
              <a:gd name="connsiteY15" fmla="*/ 810595 h 3384000"/>
              <a:gd name="connsiteX16" fmla="*/ 0 w 7333729"/>
              <a:gd name="connsiteY16" fmla="*/ 804677 h 3384000"/>
              <a:gd name="connsiteX17" fmla="*/ 529 w 7333729"/>
              <a:gd name="connsiteY17"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75209 w 7333729"/>
              <a:gd name="connsiteY10" fmla="*/ 2364187 h 3384000"/>
              <a:gd name="connsiteX11" fmla="*/ 278168 w 7333729"/>
              <a:gd name="connsiteY11" fmla="*/ 1662852 h 3384000"/>
              <a:gd name="connsiteX12" fmla="*/ 278168 w 7333729"/>
              <a:gd name="connsiteY12" fmla="*/ 997026 h 3384000"/>
              <a:gd name="connsiteX13" fmla="*/ 248575 w 7333729"/>
              <a:gd name="connsiteY13" fmla="*/ 923046 h 3384000"/>
              <a:gd name="connsiteX14" fmla="*/ 171636 w 7333729"/>
              <a:gd name="connsiteY14" fmla="*/ 846106 h 3384000"/>
              <a:gd name="connsiteX15" fmla="*/ 100614 w 7333729"/>
              <a:gd name="connsiteY15" fmla="*/ 810595 h 3384000"/>
              <a:gd name="connsiteX16" fmla="*/ 0 w 7333729"/>
              <a:gd name="connsiteY16" fmla="*/ 804677 h 3384000"/>
              <a:gd name="connsiteX17" fmla="*/ 529 w 7333729"/>
              <a:gd name="connsiteY17"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07147 w 7333729"/>
              <a:gd name="connsiteY10" fmla="*/ 2500312 h 3384000"/>
              <a:gd name="connsiteX11" fmla="*/ 275209 w 7333729"/>
              <a:gd name="connsiteY11" fmla="*/ 2364187 h 3384000"/>
              <a:gd name="connsiteX12" fmla="*/ 278168 w 7333729"/>
              <a:gd name="connsiteY12" fmla="*/ 1662852 h 3384000"/>
              <a:gd name="connsiteX13" fmla="*/ 278168 w 7333729"/>
              <a:gd name="connsiteY13" fmla="*/ 997026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997026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997026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997026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997026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1004754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1004754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1004754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1004754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1004754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1004754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1004754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1004754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1004754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33729" h="3384000">
                <a:moveTo>
                  <a:pt x="529" y="268182"/>
                </a:moveTo>
                <a:cubicBezTo>
                  <a:pt x="529" y="120069"/>
                  <a:pt x="120598" y="0"/>
                  <a:pt x="268711" y="0"/>
                </a:cubicBezTo>
                <a:lnTo>
                  <a:pt x="7065547" y="0"/>
                </a:lnTo>
                <a:cubicBezTo>
                  <a:pt x="7213660" y="0"/>
                  <a:pt x="7333729" y="120069"/>
                  <a:pt x="7333729" y="268182"/>
                </a:cubicBezTo>
                <a:lnTo>
                  <a:pt x="7333729" y="3115818"/>
                </a:lnTo>
                <a:cubicBezTo>
                  <a:pt x="7333729" y="3263931"/>
                  <a:pt x="7213660" y="3384000"/>
                  <a:pt x="7065547" y="3384000"/>
                </a:cubicBezTo>
                <a:lnTo>
                  <a:pt x="268711" y="3384000"/>
                </a:lnTo>
                <a:cubicBezTo>
                  <a:pt x="120598" y="3384000"/>
                  <a:pt x="529" y="3263931"/>
                  <a:pt x="529" y="3115818"/>
                </a:cubicBezTo>
                <a:cubicBezTo>
                  <a:pt x="8517" y="2807752"/>
                  <a:pt x="3047" y="2965400"/>
                  <a:pt x="2960" y="2583170"/>
                </a:cubicBezTo>
                <a:cubicBezTo>
                  <a:pt x="93621" y="2580707"/>
                  <a:pt x="52280" y="2587116"/>
                  <a:pt x="106533" y="2574293"/>
                </a:cubicBezTo>
                <a:cubicBezTo>
                  <a:pt x="140564" y="2560483"/>
                  <a:pt x="184952" y="2541249"/>
                  <a:pt x="213065" y="2506231"/>
                </a:cubicBezTo>
                <a:cubicBezTo>
                  <a:pt x="241178" y="2471213"/>
                  <a:pt x="251535" y="2465294"/>
                  <a:pt x="275209" y="2364187"/>
                </a:cubicBezTo>
                <a:cubicBezTo>
                  <a:pt x="280141" y="2211294"/>
                  <a:pt x="277675" y="1889424"/>
                  <a:pt x="278168" y="1662852"/>
                </a:cubicBezTo>
                <a:cubicBezTo>
                  <a:pt x="278661" y="1436280"/>
                  <a:pt x="276689" y="1677977"/>
                  <a:pt x="278168" y="1004754"/>
                </a:cubicBezTo>
                <a:cubicBezTo>
                  <a:pt x="265346" y="967827"/>
                  <a:pt x="263957" y="962408"/>
                  <a:pt x="248575" y="923046"/>
                </a:cubicBezTo>
                <a:cubicBezTo>
                  <a:pt x="216024" y="886056"/>
                  <a:pt x="197283" y="863368"/>
                  <a:pt x="171636" y="846106"/>
                </a:cubicBezTo>
                <a:cubicBezTo>
                  <a:pt x="130207" y="823912"/>
                  <a:pt x="81595" y="812737"/>
                  <a:pt x="100614" y="810595"/>
                </a:cubicBezTo>
                <a:cubicBezTo>
                  <a:pt x="3946" y="805170"/>
                  <a:pt x="83264" y="804330"/>
                  <a:pt x="0" y="804677"/>
                </a:cubicBezTo>
                <a:cubicBezTo>
                  <a:pt x="176" y="625845"/>
                  <a:pt x="353" y="447014"/>
                  <a:pt x="529" y="268182"/>
                </a:cubicBezTo>
                <a:close/>
              </a:path>
            </a:pathLst>
          </a:custGeom>
          <a:ln>
            <a:noFill/>
          </a:ln>
        </p:spPr>
        <p:txBody>
          <a:bodyPr/>
          <a:lstStyle/>
          <a:p>
            <a:r>
              <a:rPr lang="de-DE"/>
              <a:t>Bild auf Platzhalter ziehen oder durch Klicken auf Symbol hinzufügen</a:t>
            </a:r>
            <a:endParaRPr lang="de-CH" dirty="0"/>
          </a:p>
        </p:txBody>
      </p:sp>
    </p:spTree>
    <p:extLst>
      <p:ext uri="{BB962C8B-B14F-4D97-AF65-F5344CB8AC3E}">
        <p14:creationId xmlns:p14="http://schemas.microsoft.com/office/powerpoint/2010/main" val="1153265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Untertitel/Text, Table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p:txBody>
          <a:bodyPr/>
          <a:lstStyle/>
          <a:p>
            <a:r>
              <a:rPr lang="de-DE"/>
              <a:t>Mastertitelformat bearbeiten</a:t>
            </a:r>
            <a:endParaRPr lang="de-CH"/>
          </a:p>
        </p:txBody>
      </p:sp>
      <p:sp>
        <p:nvSpPr>
          <p:cNvPr id="6" name="Foliennummernplatzhalter 5">
            <a:extLst>
              <a:ext uri="{FF2B5EF4-FFF2-40B4-BE49-F238E27FC236}">
                <a16:creationId xmlns:a16="http://schemas.microsoft.com/office/drawing/2014/main" id="{7A4D0F3E-357D-421E-B3EE-D9CF9AAD7D6B}"/>
              </a:ext>
            </a:extLst>
          </p:cNvPr>
          <p:cNvSpPr>
            <a:spLocks noGrp="1"/>
          </p:cNvSpPr>
          <p:nvPr>
            <p:ph type="sldNum" sz="quarter" idx="12"/>
          </p:nvPr>
        </p:nvSpPr>
        <p:spPr/>
        <p:txBody>
          <a:bodyPr/>
          <a:lstStyle/>
          <a:p>
            <a:fld id="{7702E859-AC2C-4B87-9A50-CDE12C71E53F}" type="slidenum">
              <a:rPr lang="de-CH" smtClean="0"/>
              <a:t>‹Nr.›</a:t>
            </a:fld>
            <a:endParaRPr lang="de-CH"/>
          </a:p>
        </p:txBody>
      </p:sp>
      <p:sp>
        <p:nvSpPr>
          <p:cNvPr id="8" name="Textplatzhalter 7">
            <a:extLst>
              <a:ext uri="{FF2B5EF4-FFF2-40B4-BE49-F238E27FC236}">
                <a16:creationId xmlns:a16="http://schemas.microsoft.com/office/drawing/2014/main" id="{3790A324-0841-424F-9556-CBC3A1CAAB11}"/>
              </a:ext>
            </a:extLst>
          </p:cNvPr>
          <p:cNvSpPr>
            <a:spLocks noGrp="1"/>
          </p:cNvSpPr>
          <p:nvPr>
            <p:ph type="body" sz="quarter" idx="13"/>
          </p:nvPr>
        </p:nvSpPr>
        <p:spPr>
          <a:xfrm>
            <a:off x="407988" y="2188800"/>
            <a:ext cx="4319587" cy="37500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pic>
        <p:nvPicPr>
          <p:cNvPr id="5" name="Grafik 4">
            <a:extLst>
              <a:ext uri="{FF2B5EF4-FFF2-40B4-BE49-F238E27FC236}">
                <a16:creationId xmlns:a16="http://schemas.microsoft.com/office/drawing/2014/main" id="{087CB521-DD64-4F57-80A0-86D8B27850D3}"/>
              </a:ext>
            </a:extLst>
          </p:cNvPr>
          <p:cNvPicPr>
            <a:picLocks noChangeAspect="1"/>
          </p:cNvPicPr>
          <p:nvPr userDrawn="1"/>
        </p:nvPicPr>
        <p:blipFill rotWithShape="1">
          <a:blip r:embed="rId2"/>
          <a:srcRect l="24328" t="5398" r="28707" b="5137"/>
          <a:stretch/>
        </p:blipFill>
        <p:spPr>
          <a:xfrm>
            <a:off x="5317435" y="1371195"/>
            <a:ext cx="5595730" cy="7536920"/>
          </a:xfrm>
          <a:prstGeom prst="rect">
            <a:avLst/>
          </a:prstGeom>
        </p:spPr>
      </p:pic>
      <p:sp>
        <p:nvSpPr>
          <p:cNvPr id="9" name="Bildplatzhalter 8">
            <a:extLst>
              <a:ext uri="{FF2B5EF4-FFF2-40B4-BE49-F238E27FC236}">
                <a16:creationId xmlns:a16="http://schemas.microsoft.com/office/drawing/2014/main" id="{03DEB1DC-6100-412C-A05E-4E45303CFD12}"/>
              </a:ext>
            </a:extLst>
          </p:cNvPr>
          <p:cNvSpPr>
            <a:spLocks noGrp="1"/>
          </p:cNvSpPr>
          <p:nvPr>
            <p:ph type="pic" sz="quarter" idx="14"/>
          </p:nvPr>
        </p:nvSpPr>
        <p:spPr>
          <a:xfrm>
            <a:off x="5857188" y="2143058"/>
            <a:ext cx="4490302" cy="5973419"/>
          </a:xfrm>
        </p:spPr>
        <p:txBody>
          <a:bodyPr/>
          <a:lstStyle>
            <a:lvl1pPr>
              <a:defRPr sz="1800"/>
            </a:lvl1pPr>
          </a:lstStyle>
          <a:p>
            <a:r>
              <a:rPr lang="de-DE"/>
              <a:t>Bild auf Platzhalter ziehen oder durch Klicken auf Symbol hinzufügen</a:t>
            </a:r>
            <a:endParaRPr lang="de-CH" dirty="0"/>
          </a:p>
        </p:txBody>
      </p:sp>
    </p:spTree>
    <p:extLst>
      <p:ext uri="{BB962C8B-B14F-4D97-AF65-F5344CB8AC3E}">
        <p14:creationId xmlns:p14="http://schemas.microsoft.com/office/powerpoint/2010/main" val="3807907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Untertitel/Text, Deskt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p:txBody>
          <a:bodyPr/>
          <a:lstStyle/>
          <a:p>
            <a:r>
              <a:rPr lang="de-DE"/>
              <a:t>Mastertitelformat bearbeiten</a:t>
            </a:r>
            <a:endParaRPr lang="de-CH"/>
          </a:p>
        </p:txBody>
      </p:sp>
      <p:sp>
        <p:nvSpPr>
          <p:cNvPr id="6" name="Foliennummernplatzhalter 5">
            <a:extLst>
              <a:ext uri="{FF2B5EF4-FFF2-40B4-BE49-F238E27FC236}">
                <a16:creationId xmlns:a16="http://schemas.microsoft.com/office/drawing/2014/main" id="{7A4D0F3E-357D-421E-B3EE-D9CF9AAD7D6B}"/>
              </a:ext>
            </a:extLst>
          </p:cNvPr>
          <p:cNvSpPr>
            <a:spLocks noGrp="1"/>
          </p:cNvSpPr>
          <p:nvPr>
            <p:ph type="sldNum" sz="quarter" idx="12"/>
          </p:nvPr>
        </p:nvSpPr>
        <p:spPr/>
        <p:txBody>
          <a:bodyPr/>
          <a:lstStyle/>
          <a:p>
            <a:fld id="{7702E859-AC2C-4B87-9A50-CDE12C71E53F}" type="slidenum">
              <a:rPr lang="de-CH" smtClean="0"/>
              <a:t>‹Nr.›</a:t>
            </a:fld>
            <a:endParaRPr lang="de-CH"/>
          </a:p>
        </p:txBody>
      </p:sp>
      <p:sp>
        <p:nvSpPr>
          <p:cNvPr id="8" name="Textplatzhalter 7">
            <a:extLst>
              <a:ext uri="{FF2B5EF4-FFF2-40B4-BE49-F238E27FC236}">
                <a16:creationId xmlns:a16="http://schemas.microsoft.com/office/drawing/2014/main" id="{3790A324-0841-424F-9556-CBC3A1CAAB11}"/>
              </a:ext>
            </a:extLst>
          </p:cNvPr>
          <p:cNvSpPr>
            <a:spLocks noGrp="1"/>
          </p:cNvSpPr>
          <p:nvPr>
            <p:ph type="body" sz="quarter" idx="13"/>
          </p:nvPr>
        </p:nvSpPr>
        <p:spPr>
          <a:xfrm>
            <a:off x="407988" y="2188800"/>
            <a:ext cx="4319587" cy="37500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pic>
        <p:nvPicPr>
          <p:cNvPr id="4" name="Grafik 3">
            <a:extLst>
              <a:ext uri="{FF2B5EF4-FFF2-40B4-BE49-F238E27FC236}">
                <a16:creationId xmlns:a16="http://schemas.microsoft.com/office/drawing/2014/main" id="{1A857C20-F8BC-407E-B17D-BF46653EC6B8}"/>
              </a:ext>
            </a:extLst>
          </p:cNvPr>
          <p:cNvPicPr>
            <a:picLocks noChangeAspect="1"/>
          </p:cNvPicPr>
          <p:nvPr userDrawn="1"/>
        </p:nvPicPr>
        <p:blipFill rotWithShape="1">
          <a:blip r:embed="rId2"/>
          <a:srcRect l="27967" t="26911" r="23051" b="17951"/>
          <a:stretch/>
        </p:blipFill>
        <p:spPr>
          <a:xfrm>
            <a:off x="5257802" y="1331843"/>
            <a:ext cx="5922000" cy="4713513"/>
          </a:xfrm>
          <a:prstGeom prst="rect">
            <a:avLst/>
          </a:prstGeom>
        </p:spPr>
      </p:pic>
      <p:sp>
        <p:nvSpPr>
          <p:cNvPr id="9" name="Bildplatzhalter 8">
            <a:extLst>
              <a:ext uri="{FF2B5EF4-FFF2-40B4-BE49-F238E27FC236}">
                <a16:creationId xmlns:a16="http://schemas.microsoft.com/office/drawing/2014/main" id="{8BEA5AD2-6EAD-45B9-8EF1-2195BC165F8C}"/>
              </a:ext>
            </a:extLst>
          </p:cNvPr>
          <p:cNvSpPr>
            <a:spLocks noGrp="1"/>
          </p:cNvSpPr>
          <p:nvPr>
            <p:ph type="pic" sz="quarter" idx="14"/>
          </p:nvPr>
        </p:nvSpPr>
        <p:spPr>
          <a:xfrm>
            <a:off x="5733724" y="1737190"/>
            <a:ext cx="5065200" cy="2833200"/>
          </a:xfrm>
        </p:spPr>
        <p:txBody>
          <a:bodyPr/>
          <a:lstStyle>
            <a:lvl1pPr>
              <a:defRPr sz="1800"/>
            </a:lvl1pPr>
          </a:lstStyle>
          <a:p>
            <a:r>
              <a:rPr lang="de-DE"/>
              <a:t>Bild auf Platzhalter ziehen oder durch Klicken auf Symbol hinzufügen</a:t>
            </a:r>
            <a:endParaRPr lang="de-CH" dirty="0"/>
          </a:p>
        </p:txBody>
      </p:sp>
    </p:spTree>
    <p:extLst>
      <p:ext uri="{BB962C8B-B14F-4D97-AF65-F5344CB8AC3E}">
        <p14:creationId xmlns:p14="http://schemas.microsoft.com/office/powerpoint/2010/main" val="2907722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Untertit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p:txBody>
          <a:bodyPr/>
          <a:lstStyle/>
          <a:p>
            <a:r>
              <a:rPr lang="de-DE"/>
              <a:t>Mastertitelformat bearbeiten</a:t>
            </a:r>
            <a:endParaRPr lang="de-CH"/>
          </a:p>
        </p:txBody>
      </p:sp>
      <p:sp>
        <p:nvSpPr>
          <p:cNvPr id="6" name="Foliennummernplatzhalter 5">
            <a:extLst>
              <a:ext uri="{FF2B5EF4-FFF2-40B4-BE49-F238E27FC236}">
                <a16:creationId xmlns:a16="http://schemas.microsoft.com/office/drawing/2014/main" id="{7A4D0F3E-357D-421E-B3EE-D9CF9AAD7D6B}"/>
              </a:ext>
            </a:extLst>
          </p:cNvPr>
          <p:cNvSpPr>
            <a:spLocks noGrp="1"/>
          </p:cNvSpPr>
          <p:nvPr>
            <p:ph type="sldNum" sz="quarter" idx="12"/>
          </p:nvPr>
        </p:nvSpPr>
        <p:spPr/>
        <p:txBody>
          <a:bodyPr/>
          <a:lstStyle/>
          <a:p>
            <a:fld id="{7702E859-AC2C-4B87-9A50-CDE12C71E53F}" type="slidenum">
              <a:rPr lang="de-CH" smtClean="0"/>
              <a:t>‹Nr.›</a:t>
            </a:fld>
            <a:endParaRPr lang="de-CH"/>
          </a:p>
        </p:txBody>
      </p:sp>
      <p:sp>
        <p:nvSpPr>
          <p:cNvPr id="8" name="Textplatzhalter 7">
            <a:extLst>
              <a:ext uri="{FF2B5EF4-FFF2-40B4-BE49-F238E27FC236}">
                <a16:creationId xmlns:a16="http://schemas.microsoft.com/office/drawing/2014/main" id="{3790A324-0841-424F-9556-CBC3A1CAAB11}"/>
              </a:ext>
            </a:extLst>
          </p:cNvPr>
          <p:cNvSpPr>
            <a:spLocks noGrp="1"/>
          </p:cNvSpPr>
          <p:nvPr>
            <p:ph type="body" sz="quarter" idx="13"/>
          </p:nvPr>
        </p:nvSpPr>
        <p:spPr>
          <a:xfrm>
            <a:off x="407987" y="2188800"/>
            <a:ext cx="8421687" cy="37500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1750231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Untertitel/Text (2 Spal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p:txBody>
          <a:bodyPr/>
          <a:lstStyle/>
          <a:p>
            <a:r>
              <a:rPr lang="de-DE"/>
              <a:t>Mastertitelformat bearbeiten</a:t>
            </a:r>
            <a:endParaRPr lang="de-CH"/>
          </a:p>
        </p:txBody>
      </p:sp>
      <p:sp>
        <p:nvSpPr>
          <p:cNvPr id="6" name="Foliennummernplatzhalter 5">
            <a:extLst>
              <a:ext uri="{FF2B5EF4-FFF2-40B4-BE49-F238E27FC236}">
                <a16:creationId xmlns:a16="http://schemas.microsoft.com/office/drawing/2014/main" id="{7A4D0F3E-357D-421E-B3EE-D9CF9AAD7D6B}"/>
              </a:ext>
            </a:extLst>
          </p:cNvPr>
          <p:cNvSpPr>
            <a:spLocks noGrp="1"/>
          </p:cNvSpPr>
          <p:nvPr>
            <p:ph type="sldNum" sz="quarter" idx="12"/>
          </p:nvPr>
        </p:nvSpPr>
        <p:spPr/>
        <p:txBody>
          <a:bodyPr/>
          <a:lstStyle/>
          <a:p>
            <a:fld id="{7702E859-AC2C-4B87-9A50-CDE12C71E53F}" type="slidenum">
              <a:rPr lang="de-CH" smtClean="0"/>
              <a:t>‹Nr.›</a:t>
            </a:fld>
            <a:endParaRPr lang="de-CH"/>
          </a:p>
        </p:txBody>
      </p:sp>
      <p:sp>
        <p:nvSpPr>
          <p:cNvPr id="7" name="Textplatzhalter 6">
            <a:extLst>
              <a:ext uri="{FF2B5EF4-FFF2-40B4-BE49-F238E27FC236}">
                <a16:creationId xmlns:a16="http://schemas.microsoft.com/office/drawing/2014/main" id="{D64D8F5A-3744-4FB4-A23B-ABAE95FC2CD4}"/>
              </a:ext>
            </a:extLst>
          </p:cNvPr>
          <p:cNvSpPr>
            <a:spLocks noGrp="1"/>
          </p:cNvSpPr>
          <p:nvPr>
            <p:ph type="body" sz="quarter" idx="13"/>
          </p:nvPr>
        </p:nvSpPr>
        <p:spPr>
          <a:xfrm>
            <a:off x="407988" y="2188801"/>
            <a:ext cx="5364000" cy="375003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Textplatzhalter 6">
            <a:extLst>
              <a:ext uri="{FF2B5EF4-FFF2-40B4-BE49-F238E27FC236}">
                <a16:creationId xmlns:a16="http://schemas.microsoft.com/office/drawing/2014/main" id="{36AB3F03-4B20-4B3B-98F4-1744B6467EBE}"/>
              </a:ext>
            </a:extLst>
          </p:cNvPr>
          <p:cNvSpPr>
            <a:spLocks noGrp="1"/>
          </p:cNvSpPr>
          <p:nvPr>
            <p:ph type="body" sz="quarter" idx="14"/>
          </p:nvPr>
        </p:nvSpPr>
        <p:spPr>
          <a:xfrm>
            <a:off x="6423109" y="2188799"/>
            <a:ext cx="5363537" cy="3750037"/>
          </a:xfrm>
        </p:spPr>
        <p:txBody>
          <a:bodyPr/>
          <a:lstStyle>
            <a:lvl1pPr>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1254857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Zwischenseite">
    <p:bg>
      <p:bgPr>
        <a:solidFill>
          <a:schemeClr val="bg1">
            <a:lumMod val="50000"/>
          </a:schemeClr>
        </a:solidFill>
        <a:effectLst/>
      </p:bgPr>
    </p:bg>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80F08461-5718-41BE-AE7E-FFF7B16A32B4}"/>
              </a:ext>
            </a:extLst>
          </p:cNvPr>
          <p:cNvSpPr>
            <a:spLocks noGrp="1"/>
          </p:cNvSpPr>
          <p:nvPr>
            <p:ph type="pic" sz="quarter" idx="14" hasCustomPrompt="1"/>
          </p:nvPr>
        </p:nvSpPr>
        <p:spPr>
          <a:xfrm>
            <a:off x="6300788" y="0"/>
            <a:ext cx="5891212" cy="6858000"/>
          </a:xfrm>
        </p:spPr>
        <p:txBody>
          <a:bodyPr/>
          <a:lstStyle>
            <a:lvl1pPr>
              <a:defRPr sz="1800" b="0">
                <a:solidFill>
                  <a:schemeClr val="bg1"/>
                </a:solidFill>
              </a:defRPr>
            </a:lvl1pPr>
          </a:lstStyle>
          <a:p>
            <a:r>
              <a:rPr lang="de-CH" dirty="0"/>
              <a:t>Bild optional</a:t>
            </a:r>
          </a:p>
        </p:txBody>
      </p:sp>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a:xfrm>
            <a:off x="407988" y="681195"/>
            <a:ext cx="8421687" cy="529760"/>
          </a:xfrm>
        </p:spPr>
        <p:txBody>
          <a:bodyPr/>
          <a:lstStyle>
            <a:lvl1pPr>
              <a:defRPr>
                <a:solidFill>
                  <a:schemeClr val="bg1"/>
                </a:solidFill>
              </a:defRPr>
            </a:lvl1pPr>
          </a:lstStyle>
          <a:p>
            <a:r>
              <a:rPr lang="de-DE"/>
              <a:t>Mastertitelformat bearbeiten</a:t>
            </a:r>
            <a:endParaRPr lang="de-CH" dirty="0"/>
          </a:p>
        </p:txBody>
      </p:sp>
      <p:sp>
        <p:nvSpPr>
          <p:cNvPr id="8" name="Textplatzhalter 7">
            <a:extLst>
              <a:ext uri="{FF2B5EF4-FFF2-40B4-BE49-F238E27FC236}">
                <a16:creationId xmlns:a16="http://schemas.microsoft.com/office/drawing/2014/main" id="{3790A324-0841-424F-9556-CBC3A1CAAB11}"/>
              </a:ext>
            </a:extLst>
          </p:cNvPr>
          <p:cNvSpPr>
            <a:spLocks noGrp="1"/>
          </p:cNvSpPr>
          <p:nvPr>
            <p:ph type="body" sz="quarter" idx="13"/>
          </p:nvPr>
        </p:nvSpPr>
        <p:spPr>
          <a:xfrm>
            <a:off x="407988" y="2188800"/>
            <a:ext cx="8421687" cy="3750038"/>
          </a:xfrm>
        </p:spPr>
        <p:txBody>
          <a:bodyPr/>
          <a:lstStyle>
            <a:lvl1pPr marL="0" indent="0">
              <a:spcAft>
                <a:spcPts val="0"/>
              </a:spcAft>
              <a:buClr>
                <a:schemeClr val="bg2"/>
              </a:buClr>
              <a:buFont typeface="Arial" panose="020B0604020202020204" pitchFamily="34" charset="0"/>
              <a:buNone/>
              <a:defRPr sz="2400" b="0" spc="-30">
                <a:solidFill>
                  <a:schemeClr val="bg1"/>
                </a:solidFill>
              </a:defRPr>
            </a:lvl1pPr>
            <a:lvl2pPr marL="0" indent="0">
              <a:spcAft>
                <a:spcPts val="0"/>
              </a:spcAft>
              <a:buClr>
                <a:schemeClr val="bg2"/>
              </a:buClr>
              <a:buFont typeface="Arial" panose="020B0604020202020204" pitchFamily="34" charset="0"/>
              <a:buNone/>
              <a:defRPr sz="2400" spc="-30">
                <a:solidFill>
                  <a:schemeClr val="bg1"/>
                </a:solidFill>
              </a:defRPr>
            </a:lvl2pPr>
            <a:lvl3pPr>
              <a:spcAft>
                <a:spcPts val="0"/>
              </a:spcAft>
              <a:defRPr sz="2400" spc="-30">
                <a:solidFill>
                  <a:schemeClr val="bg1"/>
                </a:solidFill>
              </a:defRPr>
            </a:lvl3pPr>
            <a:lvl4pPr>
              <a:spcAft>
                <a:spcPts val="0"/>
              </a:spcAft>
              <a:defRPr sz="2400" spc="-30">
                <a:solidFill>
                  <a:schemeClr val="bg1"/>
                </a:solidFill>
              </a:defRPr>
            </a:lvl4pPr>
            <a:lvl5pPr>
              <a:spcAft>
                <a:spcPts val="0"/>
              </a:spcAft>
              <a:defRPr sz="2400" spc="-3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1317881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Untertitel/Text (3 Spal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p:txBody>
          <a:bodyPr/>
          <a:lstStyle/>
          <a:p>
            <a:r>
              <a:rPr lang="de-DE"/>
              <a:t>Mastertitelformat bearbeiten</a:t>
            </a:r>
            <a:endParaRPr lang="de-CH"/>
          </a:p>
        </p:txBody>
      </p:sp>
      <p:sp>
        <p:nvSpPr>
          <p:cNvPr id="6" name="Foliennummernplatzhalter 5">
            <a:extLst>
              <a:ext uri="{FF2B5EF4-FFF2-40B4-BE49-F238E27FC236}">
                <a16:creationId xmlns:a16="http://schemas.microsoft.com/office/drawing/2014/main" id="{7A4D0F3E-357D-421E-B3EE-D9CF9AAD7D6B}"/>
              </a:ext>
            </a:extLst>
          </p:cNvPr>
          <p:cNvSpPr>
            <a:spLocks noGrp="1"/>
          </p:cNvSpPr>
          <p:nvPr>
            <p:ph type="sldNum" sz="quarter" idx="12"/>
          </p:nvPr>
        </p:nvSpPr>
        <p:spPr/>
        <p:txBody>
          <a:bodyPr/>
          <a:lstStyle/>
          <a:p>
            <a:fld id="{7702E859-AC2C-4B87-9A50-CDE12C71E53F}" type="slidenum">
              <a:rPr lang="de-CH" smtClean="0"/>
              <a:t>‹Nr.›</a:t>
            </a:fld>
            <a:endParaRPr lang="de-CH"/>
          </a:p>
        </p:txBody>
      </p:sp>
      <p:sp>
        <p:nvSpPr>
          <p:cNvPr id="7" name="Textplatzhalter 6">
            <a:extLst>
              <a:ext uri="{FF2B5EF4-FFF2-40B4-BE49-F238E27FC236}">
                <a16:creationId xmlns:a16="http://schemas.microsoft.com/office/drawing/2014/main" id="{D64D8F5A-3744-4FB4-A23B-ABAE95FC2CD4}"/>
              </a:ext>
            </a:extLst>
          </p:cNvPr>
          <p:cNvSpPr>
            <a:spLocks noGrp="1"/>
          </p:cNvSpPr>
          <p:nvPr>
            <p:ph type="body" sz="quarter" idx="13" hasCustomPrompt="1"/>
          </p:nvPr>
        </p:nvSpPr>
        <p:spPr>
          <a:xfrm>
            <a:off x="407988" y="2188801"/>
            <a:ext cx="3510000" cy="3750037"/>
          </a:xfrm>
        </p:spPr>
        <p:txBody>
          <a:bodyPr/>
          <a:lstStyle>
            <a:lvl1pPr>
              <a:defRPr/>
            </a:lvl1pPr>
          </a:lstStyle>
          <a:p>
            <a:pPr lvl="0"/>
            <a:r>
              <a:rPr lang="de-DE" dirty="0"/>
              <a:t>Untertitel/Text</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8" name="Textplatzhalter 6">
            <a:extLst>
              <a:ext uri="{FF2B5EF4-FFF2-40B4-BE49-F238E27FC236}">
                <a16:creationId xmlns:a16="http://schemas.microsoft.com/office/drawing/2014/main" id="{36AB3F03-4B20-4B3B-98F4-1744B6467EBE}"/>
              </a:ext>
            </a:extLst>
          </p:cNvPr>
          <p:cNvSpPr>
            <a:spLocks noGrp="1"/>
          </p:cNvSpPr>
          <p:nvPr>
            <p:ph type="body" sz="quarter" idx="14" hasCustomPrompt="1"/>
          </p:nvPr>
        </p:nvSpPr>
        <p:spPr>
          <a:xfrm>
            <a:off x="4341803" y="2188799"/>
            <a:ext cx="3510000" cy="3750037"/>
          </a:xfrm>
        </p:spPr>
        <p:txBody>
          <a:bodyPr/>
          <a:lstStyle>
            <a:lvl1pPr marL="0" marR="0" indent="0" algn="l" defTabSz="914400" rtl="0" eaLnBrk="1" fontAlgn="auto" latinLnBrk="0" hangingPunct="1">
              <a:lnSpc>
                <a:spcPct val="97000"/>
              </a:lnSpc>
              <a:spcBef>
                <a:spcPts val="0"/>
              </a:spcBef>
              <a:spcAft>
                <a:spcPts val="300"/>
              </a:spcAft>
              <a:buClrTx/>
              <a:buSzTx/>
              <a:buFont typeface="Arial" panose="020B0604020202020204" pitchFamily="34" charset="0"/>
              <a:buNone/>
              <a:tabLst/>
              <a:defRPr/>
            </a:lvl1pPr>
          </a:lstStyle>
          <a:p>
            <a:pPr marL="0" marR="0" lvl="0" indent="0" algn="l" defTabSz="914400" rtl="0" eaLnBrk="1" fontAlgn="auto" latinLnBrk="0" hangingPunct="1">
              <a:lnSpc>
                <a:spcPct val="97000"/>
              </a:lnSpc>
              <a:spcBef>
                <a:spcPts val="0"/>
              </a:spcBef>
              <a:spcAft>
                <a:spcPts val="300"/>
              </a:spcAft>
              <a:buClrTx/>
              <a:buSzTx/>
              <a:buFont typeface="Arial" panose="020B0604020202020204" pitchFamily="34" charset="0"/>
              <a:buNone/>
              <a:tabLst/>
              <a:defRPr/>
            </a:pPr>
            <a:r>
              <a:rPr lang="de-DE" dirty="0"/>
              <a:t>Untertitel/Text</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9" name="Textplatzhalter 6">
            <a:extLst>
              <a:ext uri="{FF2B5EF4-FFF2-40B4-BE49-F238E27FC236}">
                <a16:creationId xmlns:a16="http://schemas.microsoft.com/office/drawing/2014/main" id="{6F61CF49-6C03-4F1F-90D0-580493EEE707}"/>
              </a:ext>
            </a:extLst>
          </p:cNvPr>
          <p:cNvSpPr>
            <a:spLocks noGrp="1"/>
          </p:cNvSpPr>
          <p:nvPr>
            <p:ph type="body" sz="quarter" idx="15" hasCustomPrompt="1"/>
          </p:nvPr>
        </p:nvSpPr>
        <p:spPr>
          <a:xfrm>
            <a:off x="8275618" y="2186405"/>
            <a:ext cx="3511027" cy="3752171"/>
          </a:xfrm>
        </p:spPr>
        <p:txBody>
          <a:bodyPr/>
          <a:lstStyle>
            <a:lvl1pPr marL="0" marR="0" indent="0" algn="l" defTabSz="914400" rtl="0" eaLnBrk="1" fontAlgn="auto" latinLnBrk="0" hangingPunct="1">
              <a:lnSpc>
                <a:spcPct val="97000"/>
              </a:lnSpc>
              <a:spcBef>
                <a:spcPts val="0"/>
              </a:spcBef>
              <a:spcAft>
                <a:spcPts val="300"/>
              </a:spcAft>
              <a:buClrTx/>
              <a:buSzTx/>
              <a:buFont typeface="Arial" panose="020B0604020202020204" pitchFamily="34" charset="0"/>
              <a:buNone/>
              <a:tabLst/>
              <a:defRPr/>
            </a:lvl1pPr>
          </a:lstStyle>
          <a:p>
            <a:pPr marL="0" marR="0" lvl="0" indent="0" algn="l" defTabSz="914400" rtl="0" eaLnBrk="1" fontAlgn="auto" latinLnBrk="0" hangingPunct="1">
              <a:lnSpc>
                <a:spcPct val="97000"/>
              </a:lnSpc>
              <a:spcBef>
                <a:spcPts val="0"/>
              </a:spcBef>
              <a:spcAft>
                <a:spcPts val="300"/>
              </a:spcAft>
              <a:buClrTx/>
              <a:buSzTx/>
              <a:buFont typeface="Arial" panose="020B0604020202020204" pitchFamily="34" charset="0"/>
              <a:buNone/>
              <a:tabLst/>
              <a:defRPr/>
            </a:pPr>
            <a:r>
              <a:rPr lang="de-DE" dirty="0"/>
              <a:t>Untertitel/Text</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1825849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Untertitel/Text (4 Spal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p:txBody>
          <a:bodyPr/>
          <a:lstStyle/>
          <a:p>
            <a:r>
              <a:rPr lang="de-DE"/>
              <a:t>Mastertitelformat bearbeiten</a:t>
            </a:r>
            <a:endParaRPr lang="de-CH" dirty="0"/>
          </a:p>
        </p:txBody>
      </p:sp>
      <p:sp>
        <p:nvSpPr>
          <p:cNvPr id="6" name="Foliennummernplatzhalter 5">
            <a:extLst>
              <a:ext uri="{FF2B5EF4-FFF2-40B4-BE49-F238E27FC236}">
                <a16:creationId xmlns:a16="http://schemas.microsoft.com/office/drawing/2014/main" id="{7A4D0F3E-357D-421E-B3EE-D9CF9AAD7D6B}"/>
              </a:ext>
            </a:extLst>
          </p:cNvPr>
          <p:cNvSpPr>
            <a:spLocks noGrp="1"/>
          </p:cNvSpPr>
          <p:nvPr>
            <p:ph type="sldNum" sz="quarter" idx="12"/>
          </p:nvPr>
        </p:nvSpPr>
        <p:spPr/>
        <p:txBody>
          <a:bodyPr/>
          <a:lstStyle/>
          <a:p>
            <a:fld id="{7702E859-AC2C-4B87-9A50-CDE12C71E53F}" type="slidenum">
              <a:rPr lang="de-CH" smtClean="0"/>
              <a:t>‹Nr.›</a:t>
            </a:fld>
            <a:endParaRPr lang="de-CH"/>
          </a:p>
        </p:txBody>
      </p:sp>
      <p:sp>
        <p:nvSpPr>
          <p:cNvPr id="7" name="Textplatzhalter 6">
            <a:extLst>
              <a:ext uri="{FF2B5EF4-FFF2-40B4-BE49-F238E27FC236}">
                <a16:creationId xmlns:a16="http://schemas.microsoft.com/office/drawing/2014/main" id="{D64D8F5A-3744-4FB4-A23B-ABAE95FC2CD4}"/>
              </a:ext>
            </a:extLst>
          </p:cNvPr>
          <p:cNvSpPr>
            <a:spLocks noGrp="1"/>
          </p:cNvSpPr>
          <p:nvPr>
            <p:ph type="body" sz="quarter" idx="13" hasCustomPrompt="1"/>
          </p:nvPr>
        </p:nvSpPr>
        <p:spPr>
          <a:xfrm>
            <a:off x="407988" y="2188801"/>
            <a:ext cx="2530800" cy="3750037"/>
          </a:xfrm>
        </p:spPr>
        <p:txBody>
          <a:bodyPr/>
          <a:lstStyle>
            <a:lvl1pPr marL="0" marR="0" indent="0" algn="l" defTabSz="914400" rtl="0" eaLnBrk="1" fontAlgn="auto" latinLnBrk="0" hangingPunct="1">
              <a:lnSpc>
                <a:spcPct val="97000"/>
              </a:lnSpc>
              <a:spcBef>
                <a:spcPts val="0"/>
              </a:spcBef>
              <a:spcAft>
                <a:spcPts val="300"/>
              </a:spcAft>
              <a:buClrTx/>
              <a:buSzTx/>
              <a:buFont typeface="Arial" panose="020B0604020202020204" pitchFamily="34" charset="0"/>
              <a:buNone/>
              <a:tabLst/>
              <a:defRPr/>
            </a:lvl1pPr>
          </a:lstStyle>
          <a:p>
            <a:pPr marL="0" marR="0" lvl="0" indent="0" algn="l" defTabSz="914400" rtl="0" eaLnBrk="1" fontAlgn="auto" latinLnBrk="0" hangingPunct="1">
              <a:lnSpc>
                <a:spcPct val="97000"/>
              </a:lnSpc>
              <a:spcBef>
                <a:spcPts val="0"/>
              </a:spcBef>
              <a:spcAft>
                <a:spcPts val="300"/>
              </a:spcAft>
              <a:buClrTx/>
              <a:buSzTx/>
              <a:buFont typeface="Arial" panose="020B0604020202020204" pitchFamily="34" charset="0"/>
              <a:buNone/>
              <a:tabLst/>
              <a:defRPr/>
            </a:pPr>
            <a:r>
              <a:rPr lang="de-DE" dirty="0"/>
              <a:t>Untertitel/Text</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8" name="Textplatzhalter 6">
            <a:extLst>
              <a:ext uri="{FF2B5EF4-FFF2-40B4-BE49-F238E27FC236}">
                <a16:creationId xmlns:a16="http://schemas.microsoft.com/office/drawing/2014/main" id="{36AB3F03-4B20-4B3B-98F4-1744B6467EBE}"/>
              </a:ext>
            </a:extLst>
          </p:cNvPr>
          <p:cNvSpPr>
            <a:spLocks noGrp="1"/>
          </p:cNvSpPr>
          <p:nvPr>
            <p:ph type="body" sz="quarter" idx="14" hasCustomPrompt="1"/>
          </p:nvPr>
        </p:nvSpPr>
        <p:spPr>
          <a:xfrm>
            <a:off x="3358054" y="2188800"/>
            <a:ext cx="2530800" cy="3750038"/>
          </a:xfrm>
        </p:spPr>
        <p:txBody>
          <a:bodyPr/>
          <a:lstStyle>
            <a:lvl1pPr>
              <a:defRPr/>
            </a:lvl1pPr>
          </a:lstStyle>
          <a:p>
            <a:pPr lvl="0"/>
            <a:r>
              <a:rPr lang="de-DE" dirty="0"/>
              <a:t>Untertitel/Text</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9" name="Textplatzhalter 6">
            <a:extLst>
              <a:ext uri="{FF2B5EF4-FFF2-40B4-BE49-F238E27FC236}">
                <a16:creationId xmlns:a16="http://schemas.microsoft.com/office/drawing/2014/main" id="{6F61CF49-6C03-4F1F-90D0-580493EEE707}"/>
              </a:ext>
            </a:extLst>
          </p:cNvPr>
          <p:cNvSpPr>
            <a:spLocks noGrp="1"/>
          </p:cNvSpPr>
          <p:nvPr>
            <p:ph type="body" sz="quarter" idx="15" hasCustomPrompt="1"/>
          </p:nvPr>
        </p:nvSpPr>
        <p:spPr>
          <a:xfrm>
            <a:off x="9257016" y="2188801"/>
            <a:ext cx="2529629" cy="3750038"/>
          </a:xfrm>
        </p:spPr>
        <p:txBody>
          <a:bodyPr/>
          <a:lstStyle>
            <a:lvl1pPr>
              <a:defRPr/>
            </a:lvl1pPr>
          </a:lstStyle>
          <a:p>
            <a:pPr lvl="0"/>
            <a:r>
              <a:rPr lang="de-DE" dirty="0"/>
              <a:t>Untertitel/Text</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0" name="Textplatzhalter 6">
            <a:extLst>
              <a:ext uri="{FF2B5EF4-FFF2-40B4-BE49-F238E27FC236}">
                <a16:creationId xmlns:a16="http://schemas.microsoft.com/office/drawing/2014/main" id="{368256F4-621B-4B32-80A0-BEDC3DA98B51}"/>
              </a:ext>
            </a:extLst>
          </p:cNvPr>
          <p:cNvSpPr>
            <a:spLocks noGrp="1"/>
          </p:cNvSpPr>
          <p:nvPr>
            <p:ph type="body" sz="quarter" idx="16" hasCustomPrompt="1"/>
          </p:nvPr>
        </p:nvSpPr>
        <p:spPr>
          <a:xfrm>
            <a:off x="6308120" y="2188801"/>
            <a:ext cx="2529629" cy="3750038"/>
          </a:xfrm>
        </p:spPr>
        <p:txBody>
          <a:bodyPr/>
          <a:lstStyle>
            <a:lvl1pPr>
              <a:defRPr/>
            </a:lvl1pPr>
          </a:lstStyle>
          <a:p>
            <a:pPr lvl="0"/>
            <a:r>
              <a:rPr lang="de-DE" dirty="0"/>
              <a:t>Untertitel/Text</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3293969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2x Bild mit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p:txBody>
          <a:bodyPr/>
          <a:lstStyle/>
          <a:p>
            <a:r>
              <a:rPr lang="de-DE"/>
              <a:t>Mastertitelformat bearbeiten</a:t>
            </a:r>
            <a:endParaRPr lang="de-CH"/>
          </a:p>
        </p:txBody>
      </p:sp>
      <p:sp>
        <p:nvSpPr>
          <p:cNvPr id="6" name="Foliennummernplatzhalter 5">
            <a:extLst>
              <a:ext uri="{FF2B5EF4-FFF2-40B4-BE49-F238E27FC236}">
                <a16:creationId xmlns:a16="http://schemas.microsoft.com/office/drawing/2014/main" id="{7A4D0F3E-357D-421E-B3EE-D9CF9AAD7D6B}"/>
              </a:ext>
            </a:extLst>
          </p:cNvPr>
          <p:cNvSpPr>
            <a:spLocks noGrp="1"/>
          </p:cNvSpPr>
          <p:nvPr>
            <p:ph type="sldNum" sz="quarter" idx="12"/>
          </p:nvPr>
        </p:nvSpPr>
        <p:spPr/>
        <p:txBody>
          <a:bodyPr/>
          <a:lstStyle/>
          <a:p>
            <a:fld id="{7702E859-AC2C-4B87-9A50-CDE12C71E53F}" type="slidenum">
              <a:rPr lang="de-CH" smtClean="0"/>
              <a:t>‹Nr.›</a:t>
            </a:fld>
            <a:endParaRPr lang="de-CH"/>
          </a:p>
        </p:txBody>
      </p:sp>
      <p:sp>
        <p:nvSpPr>
          <p:cNvPr id="7" name="Textplatzhalter 6">
            <a:extLst>
              <a:ext uri="{FF2B5EF4-FFF2-40B4-BE49-F238E27FC236}">
                <a16:creationId xmlns:a16="http://schemas.microsoft.com/office/drawing/2014/main" id="{D64D8F5A-3744-4FB4-A23B-ABAE95FC2CD4}"/>
              </a:ext>
            </a:extLst>
          </p:cNvPr>
          <p:cNvSpPr>
            <a:spLocks noGrp="1"/>
          </p:cNvSpPr>
          <p:nvPr>
            <p:ph type="body" sz="quarter" idx="13" hasCustomPrompt="1"/>
          </p:nvPr>
        </p:nvSpPr>
        <p:spPr>
          <a:xfrm>
            <a:off x="407987" y="5537091"/>
            <a:ext cx="5480051" cy="387351"/>
          </a:xfrm>
        </p:spPr>
        <p:txBody>
          <a:bodyPr/>
          <a:lstStyle>
            <a:lvl1pPr>
              <a:defRPr/>
            </a:lvl1pPr>
          </a:lstStyle>
          <a:p>
            <a:pPr lvl="0"/>
            <a:r>
              <a:rPr lang="de-DE" dirty="0"/>
              <a:t>Titel</a:t>
            </a:r>
          </a:p>
        </p:txBody>
      </p:sp>
      <p:sp>
        <p:nvSpPr>
          <p:cNvPr id="8" name="Textplatzhalter 6">
            <a:extLst>
              <a:ext uri="{FF2B5EF4-FFF2-40B4-BE49-F238E27FC236}">
                <a16:creationId xmlns:a16="http://schemas.microsoft.com/office/drawing/2014/main" id="{36AB3F03-4B20-4B3B-98F4-1744B6467EBE}"/>
              </a:ext>
            </a:extLst>
          </p:cNvPr>
          <p:cNvSpPr>
            <a:spLocks noGrp="1"/>
          </p:cNvSpPr>
          <p:nvPr>
            <p:ph type="body" sz="quarter" idx="14" hasCustomPrompt="1"/>
          </p:nvPr>
        </p:nvSpPr>
        <p:spPr>
          <a:xfrm>
            <a:off x="6303961" y="5537802"/>
            <a:ext cx="5480052" cy="387351"/>
          </a:xfrm>
        </p:spPr>
        <p:txBody>
          <a:bodyPr/>
          <a:lstStyle>
            <a:lvl1pPr>
              <a:defRPr/>
            </a:lvl1pPr>
          </a:lstStyle>
          <a:p>
            <a:pPr lvl="0"/>
            <a:r>
              <a:rPr lang="de-DE" dirty="0"/>
              <a:t>Titel</a:t>
            </a:r>
          </a:p>
        </p:txBody>
      </p:sp>
      <p:sp>
        <p:nvSpPr>
          <p:cNvPr id="10" name="Bildplatzhalter 9">
            <a:extLst>
              <a:ext uri="{FF2B5EF4-FFF2-40B4-BE49-F238E27FC236}">
                <a16:creationId xmlns:a16="http://schemas.microsoft.com/office/drawing/2014/main" id="{0830F3D0-CD2C-4372-94B2-9B4DB9C84B7A}"/>
              </a:ext>
            </a:extLst>
          </p:cNvPr>
          <p:cNvSpPr>
            <a:spLocks noGrp="1"/>
          </p:cNvSpPr>
          <p:nvPr>
            <p:ph type="pic" sz="quarter" idx="15"/>
          </p:nvPr>
        </p:nvSpPr>
        <p:spPr>
          <a:xfrm>
            <a:off x="407988" y="2254249"/>
            <a:ext cx="5462588" cy="3201379"/>
          </a:xfrm>
        </p:spPr>
        <p:txBody>
          <a:bodyPr/>
          <a:lstStyle>
            <a:lvl1pPr>
              <a:defRPr sz="1800" b="0">
                <a:solidFill>
                  <a:schemeClr val="tx1"/>
                </a:solidFill>
              </a:defRPr>
            </a:lvl1pPr>
          </a:lstStyle>
          <a:p>
            <a:r>
              <a:rPr lang="de-DE"/>
              <a:t>Bild auf Platzhalter ziehen oder durch Klicken auf Symbol hinzufügen</a:t>
            </a:r>
            <a:endParaRPr lang="de-CH"/>
          </a:p>
        </p:txBody>
      </p:sp>
      <p:sp>
        <p:nvSpPr>
          <p:cNvPr id="11" name="Bildplatzhalter 9">
            <a:extLst>
              <a:ext uri="{FF2B5EF4-FFF2-40B4-BE49-F238E27FC236}">
                <a16:creationId xmlns:a16="http://schemas.microsoft.com/office/drawing/2014/main" id="{796C70F6-2416-4C2C-8B51-66507878CDD3}"/>
              </a:ext>
            </a:extLst>
          </p:cNvPr>
          <p:cNvSpPr>
            <a:spLocks noGrp="1"/>
          </p:cNvSpPr>
          <p:nvPr>
            <p:ph type="pic" sz="quarter" idx="16"/>
          </p:nvPr>
        </p:nvSpPr>
        <p:spPr>
          <a:xfrm>
            <a:off x="6321424" y="2254249"/>
            <a:ext cx="5462588" cy="3201379"/>
          </a:xfrm>
        </p:spPr>
        <p:txBody>
          <a:bodyPr/>
          <a:lstStyle>
            <a:lvl1pPr>
              <a:defRPr sz="1800" b="0">
                <a:solidFill>
                  <a:schemeClr val="tx1"/>
                </a:solidFill>
              </a:defRPr>
            </a:lvl1pPr>
          </a:lstStyle>
          <a:p>
            <a:r>
              <a:rPr lang="de-DE"/>
              <a:t>Bild auf Platzhalter ziehen oder durch Klicken auf Symbol hinzufügen</a:t>
            </a:r>
            <a:endParaRPr lang="de-CH"/>
          </a:p>
        </p:txBody>
      </p:sp>
    </p:spTree>
    <p:extLst>
      <p:ext uri="{BB962C8B-B14F-4D97-AF65-F5344CB8AC3E}">
        <p14:creationId xmlns:p14="http://schemas.microsoft.com/office/powerpoint/2010/main" val="1289292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 3x Bild mit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p:txBody>
          <a:bodyPr/>
          <a:lstStyle/>
          <a:p>
            <a:r>
              <a:rPr lang="de-DE"/>
              <a:t>Mastertitelformat bearbeiten</a:t>
            </a:r>
            <a:endParaRPr lang="de-CH"/>
          </a:p>
        </p:txBody>
      </p:sp>
      <p:sp>
        <p:nvSpPr>
          <p:cNvPr id="6" name="Foliennummernplatzhalter 5">
            <a:extLst>
              <a:ext uri="{FF2B5EF4-FFF2-40B4-BE49-F238E27FC236}">
                <a16:creationId xmlns:a16="http://schemas.microsoft.com/office/drawing/2014/main" id="{7A4D0F3E-357D-421E-B3EE-D9CF9AAD7D6B}"/>
              </a:ext>
            </a:extLst>
          </p:cNvPr>
          <p:cNvSpPr>
            <a:spLocks noGrp="1"/>
          </p:cNvSpPr>
          <p:nvPr>
            <p:ph type="sldNum" sz="quarter" idx="12"/>
          </p:nvPr>
        </p:nvSpPr>
        <p:spPr/>
        <p:txBody>
          <a:bodyPr/>
          <a:lstStyle/>
          <a:p>
            <a:fld id="{7702E859-AC2C-4B87-9A50-CDE12C71E53F}" type="slidenum">
              <a:rPr lang="de-CH" smtClean="0"/>
              <a:t>‹Nr.›</a:t>
            </a:fld>
            <a:endParaRPr lang="de-CH"/>
          </a:p>
        </p:txBody>
      </p:sp>
      <p:sp>
        <p:nvSpPr>
          <p:cNvPr id="7" name="Textplatzhalter 6">
            <a:extLst>
              <a:ext uri="{FF2B5EF4-FFF2-40B4-BE49-F238E27FC236}">
                <a16:creationId xmlns:a16="http://schemas.microsoft.com/office/drawing/2014/main" id="{D64D8F5A-3744-4FB4-A23B-ABAE95FC2CD4}"/>
              </a:ext>
            </a:extLst>
          </p:cNvPr>
          <p:cNvSpPr>
            <a:spLocks noGrp="1"/>
          </p:cNvSpPr>
          <p:nvPr>
            <p:ph type="body" sz="quarter" idx="13" hasCustomPrompt="1"/>
          </p:nvPr>
        </p:nvSpPr>
        <p:spPr>
          <a:xfrm>
            <a:off x="407987" y="5537091"/>
            <a:ext cx="3517200" cy="387351"/>
          </a:xfrm>
        </p:spPr>
        <p:txBody>
          <a:bodyPr/>
          <a:lstStyle>
            <a:lvl1pPr>
              <a:defRPr/>
            </a:lvl1pPr>
          </a:lstStyle>
          <a:p>
            <a:pPr lvl="0"/>
            <a:r>
              <a:rPr lang="de-DE" dirty="0"/>
              <a:t>Titel</a:t>
            </a:r>
          </a:p>
        </p:txBody>
      </p:sp>
      <p:sp>
        <p:nvSpPr>
          <p:cNvPr id="8" name="Textplatzhalter 6">
            <a:extLst>
              <a:ext uri="{FF2B5EF4-FFF2-40B4-BE49-F238E27FC236}">
                <a16:creationId xmlns:a16="http://schemas.microsoft.com/office/drawing/2014/main" id="{36AB3F03-4B20-4B3B-98F4-1744B6467EBE}"/>
              </a:ext>
            </a:extLst>
          </p:cNvPr>
          <p:cNvSpPr>
            <a:spLocks noGrp="1"/>
          </p:cNvSpPr>
          <p:nvPr>
            <p:ph type="body" sz="quarter" idx="14" hasCustomPrompt="1"/>
          </p:nvPr>
        </p:nvSpPr>
        <p:spPr>
          <a:xfrm>
            <a:off x="8268744" y="5537802"/>
            <a:ext cx="3517200" cy="387351"/>
          </a:xfrm>
        </p:spPr>
        <p:txBody>
          <a:bodyPr/>
          <a:lstStyle>
            <a:lvl1pPr>
              <a:defRPr/>
            </a:lvl1pPr>
          </a:lstStyle>
          <a:p>
            <a:pPr lvl="0"/>
            <a:r>
              <a:rPr lang="de-DE" dirty="0"/>
              <a:t>Titel</a:t>
            </a:r>
          </a:p>
        </p:txBody>
      </p:sp>
      <p:sp>
        <p:nvSpPr>
          <p:cNvPr id="10" name="Bildplatzhalter 9">
            <a:extLst>
              <a:ext uri="{FF2B5EF4-FFF2-40B4-BE49-F238E27FC236}">
                <a16:creationId xmlns:a16="http://schemas.microsoft.com/office/drawing/2014/main" id="{0830F3D0-CD2C-4372-94B2-9B4DB9C84B7A}"/>
              </a:ext>
            </a:extLst>
          </p:cNvPr>
          <p:cNvSpPr>
            <a:spLocks noGrp="1"/>
          </p:cNvSpPr>
          <p:nvPr>
            <p:ph type="pic" sz="quarter" idx="15"/>
          </p:nvPr>
        </p:nvSpPr>
        <p:spPr>
          <a:xfrm>
            <a:off x="420455" y="2254248"/>
            <a:ext cx="3517200" cy="3201379"/>
          </a:xfrm>
        </p:spPr>
        <p:txBody>
          <a:bodyPr/>
          <a:lstStyle>
            <a:lvl1pPr>
              <a:defRPr sz="1800" b="0">
                <a:solidFill>
                  <a:schemeClr val="tx1"/>
                </a:solidFill>
              </a:defRPr>
            </a:lvl1pPr>
          </a:lstStyle>
          <a:p>
            <a:r>
              <a:rPr lang="de-DE"/>
              <a:t>Bild auf Platzhalter ziehen oder durch Klicken auf Symbol hinzufügen</a:t>
            </a:r>
            <a:endParaRPr lang="de-CH" dirty="0"/>
          </a:p>
        </p:txBody>
      </p:sp>
      <p:sp>
        <p:nvSpPr>
          <p:cNvPr id="11" name="Bildplatzhalter 9">
            <a:extLst>
              <a:ext uri="{FF2B5EF4-FFF2-40B4-BE49-F238E27FC236}">
                <a16:creationId xmlns:a16="http://schemas.microsoft.com/office/drawing/2014/main" id="{796C70F6-2416-4C2C-8B51-66507878CDD3}"/>
              </a:ext>
            </a:extLst>
          </p:cNvPr>
          <p:cNvSpPr>
            <a:spLocks noGrp="1"/>
          </p:cNvSpPr>
          <p:nvPr>
            <p:ph type="pic" sz="quarter" idx="16"/>
          </p:nvPr>
        </p:nvSpPr>
        <p:spPr>
          <a:xfrm>
            <a:off x="8268745" y="2254249"/>
            <a:ext cx="3517200" cy="3201379"/>
          </a:xfrm>
        </p:spPr>
        <p:txBody>
          <a:bodyPr/>
          <a:lstStyle>
            <a:lvl1pPr>
              <a:defRPr sz="1800" b="0">
                <a:solidFill>
                  <a:schemeClr val="tx1"/>
                </a:solidFill>
              </a:defRPr>
            </a:lvl1pPr>
          </a:lstStyle>
          <a:p>
            <a:r>
              <a:rPr lang="de-DE"/>
              <a:t>Bild auf Platzhalter ziehen oder durch Klicken auf Symbol hinzufügen</a:t>
            </a:r>
            <a:endParaRPr lang="de-CH"/>
          </a:p>
        </p:txBody>
      </p:sp>
      <p:sp>
        <p:nvSpPr>
          <p:cNvPr id="9" name="Bildplatzhalter 9">
            <a:extLst>
              <a:ext uri="{FF2B5EF4-FFF2-40B4-BE49-F238E27FC236}">
                <a16:creationId xmlns:a16="http://schemas.microsoft.com/office/drawing/2014/main" id="{930DCEB1-7BEA-4A14-A543-36441580F3B9}"/>
              </a:ext>
            </a:extLst>
          </p:cNvPr>
          <p:cNvSpPr>
            <a:spLocks noGrp="1"/>
          </p:cNvSpPr>
          <p:nvPr>
            <p:ph type="pic" sz="quarter" idx="17"/>
          </p:nvPr>
        </p:nvSpPr>
        <p:spPr>
          <a:xfrm>
            <a:off x="4344600" y="2262796"/>
            <a:ext cx="3517200" cy="3201379"/>
          </a:xfrm>
        </p:spPr>
        <p:txBody>
          <a:bodyPr/>
          <a:lstStyle>
            <a:lvl1pPr>
              <a:defRPr sz="1800" b="0">
                <a:solidFill>
                  <a:schemeClr val="tx1"/>
                </a:solidFill>
              </a:defRPr>
            </a:lvl1pPr>
          </a:lstStyle>
          <a:p>
            <a:r>
              <a:rPr lang="de-DE"/>
              <a:t>Bild auf Platzhalter ziehen oder durch Klicken auf Symbol hinzufügen</a:t>
            </a:r>
            <a:endParaRPr lang="de-CH"/>
          </a:p>
        </p:txBody>
      </p:sp>
      <p:sp>
        <p:nvSpPr>
          <p:cNvPr id="12" name="Textplatzhalter 6">
            <a:extLst>
              <a:ext uri="{FF2B5EF4-FFF2-40B4-BE49-F238E27FC236}">
                <a16:creationId xmlns:a16="http://schemas.microsoft.com/office/drawing/2014/main" id="{F0EF60AA-CCAD-42F6-A101-ACC98FC4EBE8}"/>
              </a:ext>
            </a:extLst>
          </p:cNvPr>
          <p:cNvSpPr>
            <a:spLocks noGrp="1"/>
          </p:cNvSpPr>
          <p:nvPr>
            <p:ph type="body" sz="quarter" idx="18" hasCustomPrompt="1"/>
          </p:nvPr>
        </p:nvSpPr>
        <p:spPr>
          <a:xfrm>
            <a:off x="4338366" y="5536800"/>
            <a:ext cx="3517200" cy="387351"/>
          </a:xfrm>
        </p:spPr>
        <p:txBody>
          <a:bodyPr/>
          <a:lstStyle>
            <a:lvl1pPr>
              <a:defRPr/>
            </a:lvl1pPr>
          </a:lstStyle>
          <a:p>
            <a:pPr lvl="0"/>
            <a:r>
              <a:rPr lang="de-DE" dirty="0"/>
              <a:t>Titel</a:t>
            </a:r>
          </a:p>
        </p:txBody>
      </p:sp>
    </p:spTree>
    <p:extLst>
      <p:ext uri="{BB962C8B-B14F-4D97-AF65-F5344CB8AC3E}">
        <p14:creationId xmlns:p14="http://schemas.microsoft.com/office/powerpoint/2010/main" val="19001294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4x Bild mit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p:txBody>
          <a:bodyPr/>
          <a:lstStyle/>
          <a:p>
            <a:r>
              <a:rPr lang="de-DE"/>
              <a:t>Mastertitelformat bearbeiten</a:t>
            </a:r>
            <a:endParaRPr lang="de-CH"/>
          </a:p>
        </p:txBody>
      </p:sp>
      <p:sp>
        <p:nvSpPr>
          <p:cNvPr id="6" name="Foliennummernplatzhalter 5">
            <a:extLst>
              <a:ext uri="{FF2B5EF4-FFF2-40B4-BE49-F238E27FC236}">
                <a16:creationId xmlns:a16="http://schemas.microsoft.com/office/drawing/2014/main" id="{7A4D0F3E-357D-421E-B3EE-D9CF9AAD7D6B}"/>
              </a:ext>
            </a:extLst>
          </p:cNvPr>
          <p:cNvSpPr>
            <a:spLocks noGrp="1"/>
          </p:cNvSpPr>
          <p:nvPr>
            <p:ph type="sldNum" sz="quarter" idx="12"/>
          </p:nvPr>
        </p:nvSpPr>
        <p:spPr/>
        <p:txBody>
          <a:bodyPr/>
          <a:lstStyle/>
          <a:p>
            <a:fld id="{7702E859-AC2C-4B87-9A50-CDE12C71E53F}" type="slidenum">
              <a:rPr lang="de-CH" smtClean="0"/>
              <a:t>‹Nr.›</a:t>
            </a:fld>
            <a:endParaRPr lang="de-CH"/>
          </a:p>
        </p:txBody>
      </p:sp>
      <p:sp>
        <p:nvSpPr>
          <p:cNvPr id="7" name="Textplatzhalter 6">
            <a:extLst>
              <a:ext uri="{FF2B5EF4-FFF2-40B4-BE49-F238E27FC236}">
                <a16:creationId xmlns:a16="http://schemas.microsoft.com/office/drawing/2014/main" id="{D64D8F5A-3744-4FB4-A23B-ABAE95FC2CD4}"/>
              </a:ext>
            </a:extLst>
          </p:cNvPr>
          <p:cNvSpPr>
            <a:spLocks noGrp="1"/>
          </p:cNvSpPr>
          <p:nvPr>
            <p:ph type="body" sz="quarter" idx="13" hasCustomPrompt="1"/>
          </p:nvPr>
        </p:nvSpPr>
        <p:spPr>
          <a:xfrm>
            <a:off x="407987" y="5537091"/>
            <a:ext cx="2520000" cy="387351"/>
          </a:xfrm>
        </p:spPr>
        <p:txBody>
          <a:bodyPr/>
          <a:lstStyle>
            <a:lvl1pPr>
              <a:defRPr/>
            </a:lvl1pPr>
          </a:lstStyle>
          <a:p>
            <a:pPr lvl="0"/>
            <a:r>
              <a:rPr lang="de-DE" dirty="0"/>
              <a:t>Titel</a:t>
            </a:r>
          </a:p>
        </p:txBody>
      </p:sp>
      <p:sp>
        <p:nvSpPr>
          <p:cNvPr id="8" name="Textplatzhalter 6">
            <a:extLst>
              <a:ext uri="{FF2B5EF4-FFF2-40B4-BE49-F238E27FC236}">
                <a16:creationId xmlns:a16="http://schemas.microsoft.com/office/drawing/2014/main" id="{36AB3F03-4B20-4B3B-98F4-1744B6467EBE}"/>
              </a:ext>
            </a:extLst>
          </p:cNvPr>
          <p:cNvSpPr>
            <a:spLocks noGrp="1"/>
          </p:cNvSpPr>
          <p:nvPr>
            <p:ph type="body" sz="quarter" idx="14" hasCustomPrompt="1"/>
          </p:nvPr>
        </p:nvSpPr>
        <p:spPr>
          <a:xfrm>
            <a:off x="9239250" y="5537802"/>
            <a:ext cx="2520000" cy="387351"/>
          </a:xfrm>
        </p:spPr>
        <p:txBody>
          <a:bodyPr/>
          <a:lstStyle>
            <a:lvl1pPr>
              <a:defRPr/>
            </a:lvl1pPr>
          </a:lstStyle>
          <a:p>
            <a:pPr lvl="0"/>
            <a:r>
              <a:rPr lang="de-DE" dirty="0"/>
              <a:t>Titel</a:t>
            </a:r>
          </a:p>
        </p:txBody>
      </p:sp>
      <p:sp>
        <p:nvSpPr>
          <p:cNvPr id="10" name="Bildplatzhalter 9">
            <a:extLst>
              <a:ext uri="{FF2B5EF4-FFF2-40B4-BE49-F238E27FC236}">
                <a16:creationId xmlns:a16="http://schemas.microsoft.com/office/drawing/2014/main" id="{0830F3D0-CD2C-4372-94B2-9B4DB9C84B7A}"/>
              </a:ext>
            </a:extLst>
          </p:cNvPr>
          <p:cNvSpPr>
            <a:spLocks noGrp="1"/>
          </p:cNvSpPr>
          <p:nvPr>
            <p:ph type="pic" sz="quarter" idx="15"/>
          </p:nvPr>
        </p:nvSpPr>
        <p:spPr>
          <a:xfrm>
            <a:off x="407988" y="2254249"/>
            <a:ext cx="2520000" cy="3201379"/>
          </a:xfrm>
        </p:spPr>
        <p:txBody>
          <a:bodyPr/>
          <a:lstStyle>
            <a:lvl1pPr>
              <a:defRPr sz="1800" b="0">
                <a:solidFill>
                  <a:schemeClr val="tx1"/>
                </a:solidFill>
              </a:defRPr>
            </a:lvl1pPr>
          </a:lstStyle>
          <a:p>
            <a:r>
              <a:rPr lang="de-DE"/>
              <a:t>Bild auf Platzhalter ziehen oder durch Klicken auf Symbol hinzufügen</a:t>
            </a:r>
            <a:endParaRPr lang="de-CH"/>
          </a:p>
        </p:txBody>
      </p:sp>
      <p:sp>
        <p:nvSpPr>
          <p:cNvPr id="11" name="Bildplatzhalter 9">
            <a:extLst>
              <a:ext uri="{FF2B5EF4-FFF2-40B4-BE49-F238E27FC236}">
                <a16:creationId xmlns:a16="http://schemas.microsoft.com/office/drawing/2014/main" id="{796C70F6-2416-4C2C-8B51-66507878CDD3}"/>
              </a:ext>
            </a:extLst>
          </p:cNvPr>
          <p:cNvSpPr>
            <a:spLocks noGrp="1"/>
          </p:cNvSpPr>
          <p:nvPr>
            <p:ph type="pic" sz="quarter" idx="16"/>
          </p:nvPr>
        </p:nvSpPr>
        <p:spPr>
          <a:xfrm>
            <a:off x="9239250" y="2254249"/>
            <a:ext cx="2520000" cy="3201379"/>
          </a:xfrm>
        </p:spPr>
        <p:txBody>
          <a:bodyPr/>
          <a:lstStyle>
            <a:lvl1pPr>
              <a:defRPr sz="1800" b="0">
                <a:solidFill>
                  <a:schemeClr val="tx1"/>
                </a:solidFill>
              </a:defRPr>
            </a:lvl1pPr>
          </a:lstStyle>
          <a:p>
            <a:r>
              <a:rPr lang="de-DE"/>
              <a:t>Bild auf Platzhalter ziehen oder durch Klicken auf Symbol hinzufügen</a:t>
            </a:r>
            <a:endParaRPr lang="de-CH"/>
          </a:p>
        </p:txBody>
      </p:sp>
      <p:sp>
        <p:nvSpPr>
          <p:cNvPr id="9" name="Bildplatzhalter 9">
            <a:extLst>
              <a:ext uri="{FF2B5EF4-FFF2-40B4-BE49-F238E27FC236}">
                <a16:creationId xmlns:a16="http://schemas.microsoft.com/office/drawing/2014/main" id="{930DCEB1-7BEA-4A14-A543-36441580F3B9}"/>
              </a:ext>
            </a:extLst>
          </p:cNvPr>
          <p:cNvSpPr>
            <a:spLocks noGrp="1"/>
          </p:cNvSpPr>
          <p:nvPr>
            <p:ph type="pic" sz="quarter" idx="17"/>
          </p:nvPr>
        </p:nvSpPr>
        <p:spPr>
          <a:xfrm>
            <a:off x="3351742" y="2262796"/>
            <a:ext cx="2520000" cy="3201379"/>
          </a:xfrm>
        </p:spPr>
        <p:txBody>
          <a:bodyPr/>
          <a:lstStyle>
            <a:lvl1pPr>
              <a:defRPr sz="1800" b="0">
                <a:solidFill>
                  <a:schemeClr val="tx1"/>
                </a:solidFill>
              </a:defRPr>
            </a:lvl1pPr>
          </a:lstStyle>
          <a:p>
            <a:r>
              <a:rPr lang="de-DE"/>
              <a:t>Bild auf Platzhalter ziehen oder durch Klicken auf Symbol hinzufügen</a:t>
            </a:r>
            <a:endParaRPr lang="de-CH"/>
          </a:p>
        </p:txBody>
      </p:sp>
      <p:sp>
        <p:nvSpPr>
          <p:cNvPr id="12" name="Textplatzhalter 6">
            <a:extLst>
              <a:ext uri="{FF2B5EF4-FFF2-40B4-BE49-F238E27FC236}">
                <a16:creationId xmlns:a16="http://schemas.microsoft.com/office/drawing/2014/main" id="{F0EF60AA-CCAD-42F6-A101-ACC98FC4EBE8}"/>
              </a:ext>
            </a:extLst>
          </p:cNvPr>
          <p:cNvSpPr>
            <a:spLocks noGrp="1"/>
          </p:cNvSpPr>
          <p:nvPr>
            <p:ph type="body" sz="quarter" idx="18" hasCustomPrompt="1"/>
          </p:nvPr>
        </p:nvSpPr>
        <p:spPr>
          <a:xfrm>
            <a:off x="6295495" y="5536800"/>
            <a:ext cx="2520000" cy="387351"/>
          </a:xfrm>
        </p:spPr>
        <p:txBody>
          <a:bodyPr/>
          <a:lstStyle>
            <a:lvl1pPr>
              <a:defRPr/>
            </a:lvl1pPr>
          </a:lstStyle>
          <a:p>
            <a:pPr lvl="0"/>
            <a:r>
              <a:rPr lang="de-DE" dirty="0"/>
              <a:t>Titel</a:t>
            </a:r>
          </a:p>
        </p:txBody>
      </p:sp>
      <p:sp>
        <p:nvSpPr>
          <p:cNvPr id="14" name="Bildplatzhalter 9">
            <a:extLst>
              <a:ext uri="{FF2B5EF4-FFF2-40B4-BE49-F238E27FC236}">
                <a16:creationId xmlns:a16="http://schemas.microsoft.com/office/drawing/2014/main" id="{37D0B119-9494-42B2-819A-06F2BE48CF4F}"/>
              </a:ext>
            </a:extLst>
          </p:cNvPr>
          <p:cNvSpPr>
            <a:spLocks noGrp="1"/>
          </p:cNvSpPr>
          <p:nvPr>
            <p:ph type="pic" sz="quarter" idx="19"/>
          </p:nvPr>
        </p:nvSpPr>
        <p:spPr>
          <a:xfrm>
            <a:off x="6295496" y="2262796"/>
            <a:ext cx="2520000" cy="3201379"/>
          </a:xfrm>
        </p:spPr>
        <p:txBody>
          <a:bodyPr/>
          <a:lstStyle>
            <a:lvl1pPr>
              <a:defRPr sz="1800" b="0">
                <a:solidFill>
                  <a:schemeClr val="tx1"/>
                </a:solidFill>
              </a:defRPr>
            </a:lvl1pPr>
          </a:lstStyle>
          <a:p>
            <a:r>
              <a:rPr lang="de-DE"/>
              <a:t>Bild auf Platzhalter ziehen oder durch Klicken auf Symbol hinzufügen</a:t>
            </a:r>
            <a:endParaRPr lang="de-CH"/>
          </a:p>
        </p:txBody>
      </p:sp>
      <p:sp>
        <p:nvSpPr>
          <p:cNvPr id="15" name="Textplatzhalter 6">
            <a:extLst>
              <a:ext uri="{FF2B5EF4-FFF2-40B4-BE49-F238E27FC236}">
                <a16:creationId xmlns:a16="http://schemas.microsoft.com/office/drawing/2014/main" id="{26C7070C-0BBD-425D-868D-2B9F290BFC7A}"/>
              </a:ext>
            </a:extLst>
          </p:cNvPr>
          <p:cNvSpPr>
            <a:spLocks noGrp="1"/>
          </p:cNvSpPr>
          <p:nvPr>
            <p:ph type="body" sz="quarter" idx="20" hasCustomPrompt="1"/>
          </p:nvPr>
        </p:nvSpPr>
        <p:spPr>
          <a:xfrm>
            <a:off x="3351741" y="5536799"/>
            <a:ext cx="2520000" cy="387351"/>
          </a:xfrm>
        </p:spPr>
        <p:txBody>
          <a:bodyPr/>
          <a:lstStyle>
            <a:lvl1pPr>
              <a:defRPr/>
            </a:lvl1pPr>
          </a:lstStyle>
          <a:p>
            <a:pPr lvl="0"/>
            <a:r>
              <a:rPr lang="de-DE" dirty="0"/>
              <a:t>Titel</a:t>
            </a:r>
          </a:p>
        </p:txBody>
      </p:sp>
    </p:spTree>
    <p:extLst>
      <p:ext uri="{BB962C8B-B14F-4D97-AF65-F5344CB8AC3E}">
        <p14:creationId xmlns:p14="http://schemas.microsoft.com/office/powerpoint/2010/main" val="1506015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70EC9-10E2-4648-8D8C-773A1CF1A9FC}"/>
              </a:ext>
            </a:extLst>
          </p:cNvPr>
          <p:cNvSpPr>
            <a:spLocks noGrp="1"/>
          </p:cNvSpPr>
          <p:nvPr>
            <p:ph type="title"/>
          </p:nvPr>
        </p:nvSpPr>
        <p:spPr/>
        <p:txBody>
          <a:bodyPr/>
          <a:lstStyle/>
          <a:p>
            <a:r>
              <a:rPr lang="de-DE"/>
              <a:t>Mastertitelformat bearbeiten</a:t>
            </a:r>
            <a:endParaRPr lang="de-CH"/>
          </a:p>
        </p:txBody>
      </p:sp>
      <p:sp>
        <p:nvSpPr>
          <p:cNvPr id="5" name="Foliennummernplatzhalter 4">
            <a:extLst>
              <a:ext uri="{FF2B5EF4-FFF2-40B4-BE49-F238E27FC236}">
                <a16:creationId xmlns:a16="http://schemas.microsoft.com/office/drawing/2014/main" id="{394579E4-532B-4B15-88F7-C20AC94E58D1}"/>
              </a:ext>
            </a:extLst>
          </p:cNvPr>
          <p:cNvSpPr>
            <a:spLocks noGrp="1"/>
          </p:cNvSpPr>
          <p:nvPr>
            <p:ph type="sldNum" sz="quarter" idx="12"/>
          </p:nvPr>
        </p:nvSpPr>
        <p:spPr/>
        <p:txBody>
          <a:bodyPr/>
          <a:lstStyle/>
          <a:p>
            <a:fld id="{7702E859-AC2C-4B87-9A50-CDE12C71E53F}" type="slidenum">
              <a:rPr lang="de-CH" smtClean="0"/>
              <a:t>‹Nr.›</a:t>
            </a:fld>
            <a:endParaRPr lang="de-CH"/>
          </a:p>
        </p:txBody>
      </p:sp>
    </p:spTree>
    <p:extLst>
      <p:ext uri="{BB962C8B-B14F-4D97-AF65-F5344CB8AC3E}">
        <p14:creationId xmlns:p14="http://schemas.microsoft.com/office/powerpoint/2010/main" val="122005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77AA2D27-E271-4ACF-AC23-3158006780F3}"/>
              </a:ext>
            </a:extLst>
          </p:cNvPr>
          <p:cNvSpPr/>
          <p:nvPr userDrawn="1"/>
        </p:nvSpPr>
        <p:spPr>
          <a:xfrm>
            <a:off x="0" y="0"/>
            <a:ext cx="12192000" cy="5144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a:extLst>
              <a:ext uri="{FF2B5EF4-FFF2-40B4-BE49-F238E27FC236}">
                <a16:creationId xmlns:a16="http://schemas.microsoft.com/office/drawing/2014/main" id="{0D8A4B23-146C-478B-B95D-53B0A3982934}"/>
              </a:ext>
            </a:extLst>
          </p:cNvPr>
          <p:cNvPicPr>
            <a:picLocks noChangeAspect="1"/>
          </p:cNvPicPr>
          <p:nvPr userDrawn="1"/>
        </p:nvPicPr>
        <p:blipFill>
          <a:blip r:embed="rId2"/>
          <a:stretch>
            <a:fillRect/>
          </a:stretch>
        </p:blipFill>
        <p:spPr>
          <a:xfrm>
            <a:off x="191264" y="47698"/>
            <a:ext cx="5343457" cy="3777586"/>
          </a:xfrm>
          <a:prstGeom prst="rect">
            <a:avLst/>
          </a:prstGeom>
        </p:spPr>
      </p:pic>
      <p:sp>
        <p:nvSpPr>
          <p:cNvPr id="13" name="Textfeld 12">
            <a:extLst>
              <a:ext uri="{FF2B5EF4-FFF2-40B4-BE49-F238E27FC236}">
                <a16:creationId xmlns:a16="http://schemas.microsoft.com/office/drawing/2014/main" id="{C8667B1B-E4FE-4CAC-BB44-904583985003}"/>
              </a:ext>
            </a:extLst>
          </p:cNvPr>
          <p:cNvSpPr txBox="1">
            <a:spLocks noChangeAspect="1"/>
          </p:cNvSpPr>
          <p:nvPr userDrawn="1"/>
        </p:nvSpPr>
        <p:spPr>
          <a:xfrm>
            <a:off x="662142" y="650226"/>
            <a:ext cx="4360345" cy="1740220"/>
          </a:xfrm>
          <a:prstGeom prst="rect">
            <a:avLst/>
          </a:prstGeom>
          <a:noFill/>
        </p:spPr>
        <p:txBody>
          <a:bodyPr wrap="square" lIns="0" tIns="0" rIns="0" bIns="0" rtlCol="0">
            <a:normAutofit/>
          </a:bodyPr>
          <a:lstStyle/>
          <a:p>
            <a:pPr>
              <a:lnSpc>
                <a:spcPct val="85000"/>
              </a:lnSpc>
            </a:pPr>
            <a:r>
              <a:rPr lang="de-CH" sz="3200" b="1" spc="20" baseline="0" dirty="0">
                <a:solidFill>
                  <a:schemeClr val="bg1"/>
                </a:solidFill>
              </a:rPr>
              <a:t>Herzlichen Dank.</a:t>
            </a:r>
          </a:p>
          <a:p>
            <a:pPr>
              <a:lnSpc>
                <a:spcPct val="85000"/>
              </a:lnSpc>
            </a:pPr>
            <a:r>
              <a:rPr lang="de-CH" sz="3200" b="1" spc="20" baseline="0" dirty="0">
                <a:solidFill>
                  <a:schemeClr val="bg1"/>
                </a:solidFill>
              </a:rPr>
              <a:t>Merci </a:t>
            </a:r>
            <a:r>
              <a:rPr lang="de-CH" sz="3200" b="1" spc="20" baseline="0" dirty="0" err="1">
                <a:solidFill>
                  <a:schemeClr val="bg1"/>
                </a:solidFill>
              </a:rPr>
              <a:t>beaucoup</a:t>
            </a:r>
            <a:r>
              <a:rPr lang="de-CH" sz="3200" b="1" spc="20" baseline="0" dirty="0">
                <a:solidFill>
                  <a:schemeClr val="bg1"/>
                </a:solidFill>
              </a:rPr>
              <a:t>.</a:t>
            </a:r>
          </a:p>
          <a:p>
            <a:pPr>
              <a:lnSpc>
                <a:spcPct val="85000"/>
              </a:lnSpc>
            </a:pPr>
            <a:r>
              <a:rPr lang="de-CH" sz="3200" b="1" spc="20" baseline="0" dirty="0" err="1">
                <a:solidFill>
                  <a:schemeClr val="bg1"/>
                </a:solidFill>
              </a:rPr>
              <a:t>Thank</a:t>
            </a:r>
            <a:r>
              <a:rPr lang="de-CH" sz="3200" b="1" spc="20" baseline="0" dirty="0">
                <a:solidFill>
                  <a:schemeClr val="bg1"/>
                </a:solidFill>
              </a:rPr>
              <a:t> </a:t>
            </a:r>
            <a:r>
              <a:rPr lang="de-CH" sz="3200" b="1" spc="20" baseline="0" dirty="0" err="1">
                <a:solidFill>
                  <a:schemeClr val="bg1"/>
                </a:solidFill>
              </a:rPr>
              <a:t>you</a:t>
            </a:r>
            <a:r>
              <a:rPr lang="de-CH" sz="3200" b="1" spc="20" baseline="0" dirty="0">
                <a:solidFill>
                  <a:schemeClr val="bg1"/>
                </a:solidFill>
              </a:rPr>
              <a:t> </a:t>
            </a:r>
            <a:r>
              <a:rPr lang="de-CH" sz="3200" b="1" spc="20" baseline="0" dirty="0" err="1">
                <a:solidFill>
                  <a:schemeClr val="bg1"/>
                </a:solidFill>
              </a:rPr>
              <a:t>very</a:t>
            </a:r>
            <a:r>
              <a:rPr lang="de-CH" sz="3200" b="1" spc="20" baseline="0" dirty="0">
                <a:solidFill>
                  <a:schemeClr val="bg1"/>
                </a:solidFill>
              </a:rPr>
              <a:t> </a:t>
            </a:r>
            <a:r>
              <a:rPr lang="de-CH" sz="3200" b="1" spc="20" baseline="0" dirty="0" err="1">
                <a:solidFill>
                  <a:schemeClr val="bg1"/>
                </a:solidFill>
              </a:rPr>
              <a:t>much</a:t>
            </a:r>
            <a:r>
              <a:rPr lang="de-CH" sz="3200" b="1" spc="20" baseline="0" dirty="0">
                <a:solidFill>
                  <a:schemeClr val="bg1"/>
                </a:solidFill>
              </a:rPr>
              <a:t>.</a:t>
            </a:r>
          </a:p>
          <a:p>
            <a:pPr>
              <a:lnSpc>
                <a:spcPct val="85000"/>
              </a:lnSpc>
            </a:pPr>
            <a:r>
              <a:rPr lang="ja-JP" altLang="de-DE" sz="3200" b="1" spc="20" baseline="0" dirty="0">
                <a:solidFill>
                  <a:schemeClr val="bg1"/>
                </a:solidFill>
              </a:rPr>
              <a:t>ありがとうございます</a:t>
            </a:r>
            <a:endParaRPr lang="de-CH" sz="3200" b="1" spc="20" baseline="0" dirty="0">
              <a:solidFill>
                <a:schemeClr val="bg1"/>
              </a:solidFill>
            </a:endParaRPr>
          </a:p>
        </p:txBody>
      </p:sp>
      <p:pic>
        <p:nvPicPr>
          <p:cNvPr id="14" name="Grafik 13">
            <a:extLst>
              <a:ext uri="{FF2B5EF4-FFF2-40B4-BE49-F238E27FC236}">
                <a16:creationId xmlns:a16="http://schemas.microsoft.com/office/drawing/2014/main" id="{F09EA7B1-E972-0F42-A9CB-114BAEDF3524}"/>
              </a:ext>
            </a:extLst>
          </p:cNvPr>
          <p:cNvPicPr>
            <a:picLocks noChangeAspect="1"/>
          </p:cNvPicPr>
          <p:nvPr userDrawn="1"/>
        </p:nvPicPr>
        <p:blipFill>
          <a:blip r:embed="rId3"/>
          <a:stretch>
            <a:fillRect/>
          </a:stretch>
        </p:blipFill>
        <p:spPr>
          <a:xfrm>
            <a:off x="8997874" y="5151549"/>
            <a:ext cx="3194126" cy="1706451"/>
          </a:xfrm>
          <a:prstGeom prst="rect">
            <a:avLst/>
          </a:prstGeom>
        </p:spPr>
      </p:pic>
    </p:spTree>
    <p:extLst>
      <p:ext uri="{BB962C8B-B14F-4D97-AF65-F5344CB8AC3E}">
        <p14:creationId xmlns:p14="http://schemas.microsoft.com/office/powerpoint/2010/main" val="26869017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3747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Zwischenseite mit Bild">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E7C2C303-4C20-4193-8575-EF05D968B816}"/>
              </a:ext>
            </a:extLst>
          </p:cNvPr>
          <p:cNvSpPr>
            <a:spLocks noGrp="1"/>
          </p:cNvSpPr>
          <p:nvPr>
            <p:ph type="pic" sz="quarter" idx="14"/>
          </p:nvPr>
        </p:nvSpPr>
        <p:spPr>
          <a:xfrm>
            <a:off x="0" y="0"/>
            <a:ext cx="12192000" cy="6858000"/>
          </a:xfrm>
        </p:spPr>
        <p:txBody>
          <a:bodyPr/>
          <a:lstStyle>
            <a:lvl1pPr>
              <a:defRPr sz="1800" b="0">
                <a:solidFill>
                  <a:schemeClr val="tx1"/>
                </a:solidFill>
              </a:defRPr>
            </a:lvl1pPr>
          </a:lstStyle>
          <a:p>
            <a:r>
              <a:rPr lang="de-DE"/>
              <a:t>Bild durch Klicken auf Symbol hinzufügen</a:t>
            </a:r>
            <a:endParaRPr lang="de-CH"/>
          </a:p>
        </p:txBody>
      </p:sp>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a:xfrm>
            <a:off x="407988" y="681195"/>
            <a:ext cx="8421687" cy="529760"/>
          </a:xfrm>
        </p:spPr>
        <p:txBody>
          <a:bodyPr/>
          <a:lstStyle>
            <a:lvl1pPr>
              <a:defRPr>
                <a:solidFill>
                  <a:schemeClr val="bg1"/>
                </a:solidFill>
              </a:defRPr>
            </a:lvl1pPr>
          </a:lstStyle>
          <a:p>
            <a:r>
              <a:rPr lang="de-DE"/>
              <a:t>Mastertitelformat bearbeiten</a:t>
            </a:r>
            <a:endParaRPr lang="de-CH" dirty="0"/>
          </a:p>
        </p:txBody>
      </p:sp>
      <p:sp>
        <p:nvSpPr>
          <p:cNvPr id="8" name="Textplatzhalter 7">
            <a:extLst>
              <a:ext uri="{FF2B5EF4-FFF2-40B4-BE49-F238E27FC236}">
                <a16:creationId xmlns:a16="http://schemas.microsoft.com/office/drawing/2014/main" id="{3790A324-0841-424F-9556-CBC3A1CAAB11}"/>
              </a:ext>
            </a:extLst>
          </p:cNvPr>
          <p:cNvSpPr>
            <a:spLocks noGrp="1"/>
          </p:cNvSpPr>
          <p:nvPr>
            <p:ph type="body" sz="quarter" idx="13"/>
          </p:nvPr>
        </p:nvSpPr>
        <p:spPr>
          <a:xfrm>
            <a:off x="407988" y="2188800"/>
            <a:ext cx="8421687" cy="713593"/>
          </a:xfrm>
        </p:spPr>
        <p:txBody>
          <a:bodyPr wrap="square">
            <a:spAutoFit/>
          </a:bodyPr>
          <a:lstStyle>
            <a:lvl1pPr marL="0" indent="0">
              <a:spcAft>
                <a:spcPts val="0"/>
              </a:spcAft>
              <a:buClr>
                <a:schemeClr val="bg2"/>
              </a:buClr>
              <a:buFont typeface="Arial" panose="020B0604020202020204" pitchFamily="34" charset="0"/>
              <a:buNone/>
              <a:defRPr sz="2400" b="0" spc="-30">
                <a:solidFill>
                  <a:schemeClr val="bg1"/>
                </a:solidFill>
              </a:defRPr>
            </a:lvl1pPr>
            <a:lvl2pPr marL="0" indent="0">
              <a:spcAft>
                <a:spcPts val="0"/>
              </a:spcAft>
              <a:buClr>
                <a:schemeClr val="bg2"/>
              </a:buClr>
              <a:buFont typeface="Arial" panose="020B0604020202020204" pitchFamily="34" charset="0"/>
              <a:buNone/>
              <a:defRPr sz="2400" spc="-30">
                <a:solidFill>
                  <a:schemeClr val="bg1"/>
                </a:solidFill>
              </a:defRPr>
            </a:lvl2pPr>
            <a:lvl3pPr>
              <a:spcAft>
                <a:spcPts val="0"/>
              </a:spcAft>
              <a:defRPr sz="2400" spc="-30">
                <a:solidFill>
                  <a:schemeClr val="bg1"/>
                </a:solidFill>
              </a:defRPr>
            </a:lvl3pPr>
            <a:lvl4pPr>
              <a:spcAft>
                <a:spcPts val="0"/>
              </a:spcAft>
              <a:defRPr sz="2400" spc="-30">
                <a:solidFill>
                  <a:schemeClr val="bg1"/>
                </a:solidFill>
              </a:defRPr>
            </a:lvl4pPr>
            <a:lvl5pPr>
              <a:spcAft>
                <a:spcPts val="0"/>
              </a:spcAft>
              <a:defRPr sz="2400" spc="-30">
                <a:solidFill>
                  <a:schemeClr val="bg1"/>
                </a:solidFill>
              </a:defRPr>
            </a:lvl5pPr>
          </a:lstStyle>
          <a:p>
            <a:pPr lvl="0"/>
            <a:r>
              <a:rPr lang="de-DE"/>
              <a:t>Mastertextformat bearbeiten</a:t>
            </a:r>
          </a:p>
          <a:p>
            <a:pPr lvl="1"/>
            <a:r>
              <a:rPr lang="de-DE"/>
              <a:t>Zweite Ebene</a:t>
            </a:r>
          </a:p>
        </p:txBody>
      </p:sp>
    </p:spTree>
    <p:extLst>
      <p:ext uri="{BB962C8B-B14F-4D97-AF65-F5344CB8AC3E}">
        <p14:creationId xmlns:p14="http://schemas.microsoft.com/office/powerpoint/2010/main" val="3545860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aktand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2FC05-CED1-4087-8F70-E40A6C8CB2FF}"/>
              </a:ext>
            </a:extLst>
          </p:cNvPr>
          <p:cNvSpPr>
            <a:spLocks noGrp="1"/>
          </p:cNvSpPr>
          <p:nvPr>
            <p:ph type="title" hasCustomPrompt="1"/>
          </p:nvPr>
        </p:nvSpPr>
        <p:spPr/>
        <p:txBody>
          <a:bodyPr/>
          <a:lstStyle>
            <a:lvl1pPr>
              <a:defRPr/>
            </a:lvl1pPr>
          </a:lstStyle>
          <a:p>
            <a:r>
              <a:rPr lang="de-DE" dirty="0"/>
              <a:t>Traktanden</a:t>
            </a:r>
            <a:endParaRPr lang="de-CH" dirty="0"/>
          </a:p>
        </p:txBody>
      </p:sp>
      <p:sp>
        <p:nvSpPr>
          <p:cNvPr id="6" name="Foliennummernplatzhalter 5">
            <a:extLst>
              <a:ext uri="{FF2B5EF4-FFF2-40B4-BE49-F238E27FC236}">
                <a16:creationId xmlns:a16="http://schemas.microsoft.com/office/drawing/2014/main" id="{7A4D0F3E-357D-421E-B3EE-D9CF9AAD7D6B}"/>
              </a:ext>
            </a:extLst>
          </p:cNvPr>
          <p:cNvSpPr>
            <a:spLocks noGrp="1"/>
          </p:cNvSpPr>
          <p:nvPr>
            <p:ph type="sldNum" sz="quarter" idx="12"/>
          </p:nvPr>
        </p:nvSpPr>
        <p:spPr/>
        <p:txBody>
          <a:bodyPr/>
          <a:lstStyle/>
          <a:p>
            <a:fld id="{7702E859-AC2C-4B87-9A50-CDE12C71E53F}" type="slidenum">
              <a:rPr lang="de-CH" smtClean="0"/>
              <a:t>‹Nr.›</a:t>
            </a:fld>
            <a:endParaRPr lang="de-CH"/>
          </a:p>
        </p:txBody>
      </p:sp>
      <p:sp>
        <p:nvSpPr>
          <p:cNvPr id="8" name="Textplatzhalter 7">
            <a:extLst>
              <a:ext uri="{FF2B5EF4-FFF2-40B4-BE49-F238E27FC236}">
                <a16:creationId xmlns:a16="http://schemas.microsoft.com/office/drawing/2014/main" id="{3790A324-0841-424F-9556-CBC3A1CAAB11}"/>
              </a:ext>
            </a:extLst>
          </p:cNvPr>
          <p:cNvSpPr>
            <a:spLocks noGrp="1"/>
          </p:cNvSpPr>
          <p:nvPr>
            <p:ph type="body" sz="quarter" idx="13"/>
          </p:nvPr>
        </p:nvSpPr>
        <p:spPr>
          <a:xfrm>
            <a:off x="407987" y="2188800"/>
            <a:ext cx="8421687" cy="3761150"/>
          </a:xfrm>
        </p:spPr>
        <p:txBody>
          <a:bodyPr/>
          <a:lstStyle>
            <a:lvl1pPr marL="468000" indent="-468000">
              <a:spcAft>
                <a:spcPts val="400"/>
              </a:spcAft>
              <a:buClr>
                <a:schemeClr val="bg2"/>
              </a:buClr>
              <a:buFont typeface="+mj-lt"/>
              <a:buAutoNum type="arabicPeriod"/>
              <a:defRPr sz="2400" b="0">
                <a:solidFill>
                  <a:schemeClr val="tx1"/>
                </a:solidFill>
              </a:defRPr>
            </a:lvl1pPr>
            <a:lvl2pPr marL="936000" indent="-468000">
              <a:spcAft>
                <a:spcPts val="400"/>
              </a:spcAft>
              <a:buClr>
                <a:schemeClr val="bg2"/>
              </a:buClr>
              <a:buFont typeface="Arial" panose="020B0604020202020204" pitchFamily="34" charset="0"/>
              <a:buChar char="‒"/>
              <a:defRPr sz="2400"/>
            </a:lvl2pPr>
            <a:lvl3pPr>
              <a:spcAft>
                <a:spcPts val="400"/>
              </a:spcAft>
              <a:defRPr sz="2400"/>
            </a:lvl3pPr>
            <a:lvl4pPr>
              <a:spcAft>
                <a:spcPts val="400"/>
              </a:spcAft>
              <a:defRPr sz="2400"/>
            </a:lvl4pPr>
            <a:lvl5pPr>
              <a:spcAft>
                <a:spcPts val="400"/>
              </a:spcAft>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2705859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Aufzählung, Fliess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p:txBody>
          <a:bodyPr/>
          <a:lstStyle/>
          <a:p>
            <a:r>
              <a:rPr lang="de-DE"/>
              <a:t>Mastertitelformat bearbeiten</a:t>
            </a:r>
            <a:endParaRPr lang="de-CH" dirty="0"/>
          </a:p>
        </p:txBody>
      </p:sp>
      <p:sp>
        <p:nvSpPr>
          <p:cNvPr id="6" name="Foliennummernplatzhalter 5">
            <a:extLst>
              <a:ext uri="{FF2B5EF4-FFF2-40B4-BE49-F238E27FC236}">
                <a16:creationId xmlns:a16="http://schemas.microsoft.com/office/drawing/2014/main" id="{7A4D0F3E-357D-421E-B3EE-D9CF9AAD7D6B}"/>
              </a:ext>
            </a:extLst>
          </p:cNvPr>
          <p:cNvSpPr>
            <a:spLocks noGrp="1"/>
          </p:cNvSpPr>
          <p:nvPr>
            <p:ph type="sldNum" sz="quarter" idx="12"/>
          </p:nvPr>
        </p:nvSpPr>
        <p:spPr/>
        <p:txBody>
          <a:bodyPr/>
          <a:lstStyle/>
          <a:p>
            <a:fld id="{7702E859-AC2C-4B87-9A50-CDE12C71E53F}" type="slidenum">
              <a:rPr lang="de-CH" smtClean="0"/>
              <a:t>‹Nr.›</a:t>
            </a:fld>
            <a:endParaRPr lang="de-CH"/>
          </a:p>
        </p:txBody>
      </p:sp>
      <p:sp>
        <p:nvSpPr>
          <p:cNvPr id="8" name="Textplatzhalter 7">
            <a:extLst>
              <a:ext uri="{FF2B5EF4-FFF2-40B4-BE49-F238E27FC236}">
                <a16:creationId xmlns:a16="http://schemas.microsoft.com/office/drawing/2014/main" id="{3790A324-0841-424F-9556-CBC3A1CAAB11}"/>
              </a:ext>
            </a:extLst>
          </p:cNvPr>
          <p:cNvSpPr>
            <a:spLocks noGrp="1"/>
          </p:cNvSpPr>
          <p:nvPr>
            <p:ph type="body" sz="quarter" idx="13"/>
          </p:nvPr>
        </p:nvSpPr>
        <p:spPr>
          <a:xfrm>
            <a:off x="407987" y="2188800"/>
            <a:ext cx="8421687" cy="3750038"/>
          </a:xfrm>
        </p:spPr>
        <p:txBody>
          <a:bodyPr/>
          <a:lstStyle>
            <a:lvl1pPr marL="468000" indent="-468000">
              <a:spcAft>
                <a:spcPts val="400"/>
              </a:spcAft>
              <a:buClr>
                <a:schemeClr val="bg2"/>
              </a:buClr>
              <a:buFont typeface="Arial" panose="020B0604020202020204" pitchFamily="34" charset="0"/>
              <a:buChar char="‒"/>
              <a:defRPr sz="2400" b="0">
                <a:solidFill>
                  <a:schemeClr val="tx1"/>
                </a:solidFill>
              </a:defRPr>
            </a:lvl1pPr>
            <a:lvl2pPr marL="936000" indent="-468000">
              <a:spcAft>
                <a:spcPts val="400"/>
              </a:spcAft>
              <a:buClr>
                <a:schemeClr val="bg2"/>
              </a:buClr>
              <a:buFont typeface="Arial" panose="020B0604020202020204" pitchFamily="34" charset="0"/>
              <a:buChar char="‒"/>
              <a:defRPr sz="2400"/>
            </a:lvl2pPr>
            <a:lvl3pPr>
              <a:spcAft>
                <a:spcPts val="400"/>
              </a:spcAft>
              <a:defRPr sz="2400"/>
            </a:lvl3pPr>
            <a:lvl4pPr>
              <a:spcAft>
                <a:spcPts val="400"/>
              </a:spcAft>
              <a:defRPr sz="2400"/>
            </a:lvl4pPr>
            <a:lvl5pPr>
              <a:spcAft>
                <a:spcPts val="400"/>
              </a:spcAft>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1755459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tertitel/Text, Phon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41C9CA1-73C8-4F38-BDBF-6E7613AB8C9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414209" y="1552072"/>
            <a:ext cx="8049127" cy="4081904"/>
          </a:xfrm>
          <a:prstGeom prst="rect">
            <a:avLst/>
          </a:prstGeom>
        </p:spPr>
      </p:pic>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p:txBody>
          <a:bodyPr/>
          <a:lstStyle/>
          <a:p>
            <a:r>
              <a:rPr lang="de-DE"/>
              <a:t>Mastertitelformat bearbeiten</a:t>
            </a:r>
            <a:endParaRPr lang="de-CH"/>
          </a:p>
        </p:txBody>
      </p:sp>
      <p:sp>
        <p:nvSpPr>
          <p:cNvPr id="6" name="Foliennummernplatzhalter 5">
            <a:extLst>
              <a:ext uri="{FF2B5EF4-FFF2-40B4-BE49-F238E27FC236}">
                <a16:creationId xmlns:a16="http://schemas.microsoft.com/office/drawing/2014/main" id="{7A4D0F3E-357D-421E-B3EE-D9CF9AAD7D6B}"/>
              </a:ext>
            </a:extLst>
          </p:cNvPr>
          <p:cNvSpPr>
            <a:spLocks noGrp="1"/>
          </p:cNvSpPr>
          <p:nvPr>
            <p:ph type="sldNum" sz="quarter" idx="12"/>
          </p:nvPr>
        </p:nvSpPr>
        <p:spPr/>
        <p:txBody>
          <a:bodyPr/>
          <a:lstStyle/>
          <a:p>
            <a:fld id="{7702E859-AC2C-4B87-9A50-CDE12C71E53F}" type="slidenum">
              <a:rPr lang="de-CH" smtClean="0"/>
              <a:t>‹Nr.›</a:t>
            </a:fld>
            <a:endParaRPr lang="de-CH"/>
          </a:p>
        </p:txBody>
      </p:sp>
      <p:sp>
        <p:nvSpPr>
          <p:cNvPr id="8" name="Textplatzhalter 7">
            <a:extLst>
              <a:ext uri="{FF2B5EF4-FFF2-40B4-BE49-F238E27FC236}">
                <a16:creationId xmlns:a16="http://schemas.microsoft.com/office/drawing/2014/main" id="{3790A324-0841-424F-9556-CBC3A1CAAB11}"/>
              </a:ext>
            </a:extLst>
          </p:cNvPr>
          <p:cNvSpPr>
            <a:spLocks noGrp="1"/>
          </p:cNvSpPr>
          <p:nvPr>
            <p:ph type="body" sz="quarter" idx="13"/>
          </p:nvPr>
        </p:nvSpPr>
        <p:spPr>
          <a:xfrm>
            <a:off x="407988" y="2188800"/>
            <a:ext cx="4319587" cy="37500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7" name="Bildplatzhalter 6">
            <a:extLst>
              <a:ext uri="{FF2B5EF4-FFF2-40B4-BE49-F238E27FC236}">
                <a16:creationId xmlns:a16="http://schemas.microsoft.com/office/drawing/2014/main" id="{2849EC30-CC52-49A6-AA2F-CF8DCED27D64}"/>
              </a:ext>
            </a:extLst>
          </p:cNvPr>
          <p:cNvSpPr>
            <a:spLocks noGrp="1"/>
          </p:cNvSpPr>
          <p:nvPr>
            <p:ph type="pic" sz="quarter" idx="14"/>
          </p:nvPr>
        </p:nvSpPr>
        <p:spPr>
          <a:xfrm>
            <a:off x="5773827" y="1911890"/>
            <a:ext cx="7333729" cy="3384000"/>
          </a:xfrm>
          <a:custGeom>
            <a:avLst/>
            <a:gdLst>
              <a:gd name="connsiteX0" fmla="*/ 0 w 7333200"/>
              <a:gd name="connsiteY0" fmla="*/ 268182 h 3384000"/>
              <a:gd name="connsiteX1" fmla="*/ 268182 w 7333200"/>
              <a:gd name="connsiteY1" fmla="*/ 0 h 3384000"/>
              <a:gd name="connsiteX2" fmla="*/ 7065018 w 7333200"/>
              <a:gd name="connsiteY2" fmla="*/ 0 h 3384000"/>
              <a:gd name="connsiteX3" fmla="*/ 7333200 w 7333200"/>
              <a:gd name="connsiteY3" fmla="*/ 268182 h 3384000"/>
              <a:gd name="connsiteX4" fmla="*/ 7333200 w 7333200"/>
              <a:gd name="connsiteY4" fmla="*/ 3115818 h 3384000"/>
              <a:gd name="connsiteX5" fmla="*/ 7065018 w 7333200"/>
              <a:gd name="connsiteY5" fmla="*/ 3384000 h 3384000"/>
              <a:gd name="connsiteX6" fmla="*/ 268182 w 7333200"/>
              <a:gd name="connsiteY6" fmla="*/ 3384000 h 3384000"/>
              <a:gd name="connsiteX7" fmla="*/ 0 w 7333200"/>
              <a:gd name="connsiteY7" fmla="*/ 3115818 h 3384000"/>
              <a:gd name="connsiteX8" fmla="*/ 0 w 7333200"/>
              <a:gd name="connsiteY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0 w 7333729"/>
              <a:gd name="connsiteY8" fmla="*/ 804677 h 3384000"/>
              <a:gd name="connsiteX9" fmla="*/ 529 w 7333729"/>
              <a:gd name="connsiteY9"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0519 w 7354248"/>
              <a:gd name="connsiteY9" fmla="*/ 804677 h 3384000"/>
              <a:gd name="connsiteX10" fmla="*/ 21048 w 7354248"/>
              <a:gd name="connsiteY10"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0520 w 7354248"/>
              <a:gd name="connsiteY9" fmla="*/ 1665811 h 3384000"/>
              <a:gd name="connsiteX10" fmla="*/ 20519 w 7354248"/>
              <a:gd name="connsiteY10" fmla="*/ 804677 h 3384000"/>
              <a:gd name="connsiteX11" fmla="*/ 21048 w 7354248"/>
              <a:gd name="connsiteY11"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1665811 h 3384000"/>
              <a:gd name="connsiteX10" fmla="*/ 20519 w 7354248"/>
              <a:gd name="connsiteY10" fmla="*/ 804677 h 3384000"/>
              <a:gd name="connsiteX11" fmla="*/ 21048 w 7354248"/>
              <a:gd name="connsiteY11"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118174 w 7354248"/>
              <a:gd name="connsiteY9" fmla="*/ 2228063 h 3384000"/>
              <a:gd name="connsiteX10" fmla="*/ 295728 w 7354248"/>
              <a:gd name="connsiteY10" fmla="*/ 1665811 h 3384000"/>
              <a:gd name="connsiteX11" fmla="*/ 20519 w 7354248"/>
              <a:gd name="connsiteY11" fmla="*/ 804677 h 3384000"/>
              <a:gd name="connsiteX12" fmla="*/ 21048 w 7354248"/>
              <a:gd name="connsiteY12"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0519 w 7354248"/>
              <a:gd name="connsiteY11" fmla="*/ 804677 h 3384000"/>
              <a:gd name="connsiteX12" fmla="*/ 21048 w 7354248"/>
              <a:gd name="connsiteY12"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0519 w 7354248"/>
              <a:gd name="connsiteY11" fmla="*/ 804677 h 3384000"/>
              <a:gd name="connsiteX12" fmla="*/ 21048 w 7354248"/>
              <a:gd name="connsiteY12"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0519 w 7354248"/>
              <a:gd name="connsiteY11" fmla="*/ 804677 h 3384000"/>
              <a:gd name="connsiteX12" fmla="*/ 21048 w 7354248"/>
              <a:gd name="connsiteY12"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0519 w 7354248"/>
              <a:gd name="connsiteY11" fmla="*/ 804677 h 3384000"/>
              <a:gd name="connsiteX12" fmla="*/ 21048 w 7354248"/>
              <a:gd name="connsiteY12"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162563 w 7354248"/>
              <a:gd name="connsiteY11" fmla="*/ 1088762 h 3384000"/>
              <a:gd name="connsiteX12" fmla="*/ 20519 w 7354248"/>
              <a:gd name="connsiteY12" fmla="*/ 804677 h 3384000"/>
              <a:gd name="connsiteX13" fmla="*/ 21048 w 7354248"/>
              <a:gd name="connsiteY13"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20519 w 7354248"/>
              <a:gd name="connsiteY12" fmla="*/ 804677 h 3384000"/>
              <a:gd name="connsiteX13" fmla="*/ 21048 w 7354248"/>
              <a:gd name="connsiteY13"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20519 w 7354248"/>
              <a:gd name="connsiteY12" fmla="*/ 804677 h 3384000"/>
              <a:gd name="connsiteX13" fmla="*/ 21048 w 7354248"/>
              <a:gd name="connsiteY13"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20519 w 7354248"/>
              <a:gd name="connsiteY12" fmla="*/ 804677 h 3384000"/>
              <a:gd name="connsiteX13" fmla="*/ 21048 w 7354248"/>
              <a:gd name="connsiteY13"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76745 w 7354248"/>
              <a:gd name="connsiteY12" fmla="*/ 887535 h 3384000"/>
              <a:gd name="connsiteX13" fmla="*/ 20519 w 7354248"/>
              <a:gd name="connsiteY13" fmla="*/ 804677 h 3384000"/>
              <a:gd name="connsiteX14" fmla="*/ 21048 w 7354248"/>
              <a:gd name="connsiteY14"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121133 w 7354248"/>
              <a:gd name="connsiteY12" fmla="*/ 810595 h 3384000"/>
              <a:gd name="connsiteX13" fmla="*/ 20519 w 7354248"/>
              <a:gd name="connsiteY13" fmla="*/ 804677 h 3384000"/>
              <a:gd name="connsiteX14" fmla="*/ 21048 w 7354248"/>
              <a:gd name="connsiteY14"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121133 w 7354248"/>
              <a:gd name="connsiteY12" fmla="*/ 810595 h 3384000"/>
              <a:gd name="connsiteX13" fmla="*/ 20519 w 7354248"/>
              <a:gd name="connsiteY13" fmla="*/ 804677 h 3384000"/>
              <a:gd name="connsiteX14" fmla="*/ 21048 w 7354248"/>
              <a:gd name="connsiteY14"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121133 w 7354248"/>
              <a:gd name="connsiteY12" fmla="*/ 810595 h 3384000"/>
              <a:gd name="connsiteX13" fmla="*/ 20519 w 7354248"/>
              <a:gd name="connsiteY13" fmla="*/ 804677 h 3384000"/>
              <a:gd name="connsiteX14" fmla="*/ 21048 w 7354248"/>
              <a:gd name="connsiteY14"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192155 w 7354248"/>
              <a:gd name="connsiteY12" fmla="*/ 846106 h 3384000"/>
              <a:gd name="connsiteX13" fmla="*/ 121133 w 7354248"/>
              <a:gd name="connsiteY13" fmla="*/ 810595 h 3384000"/>
              <a:gd name="connsiteX14" fmla="*/ 20519 w 7354248"/>
              <a:gd name="connsiteY14" fmla="*/ 804677 h 3384000"/>
              <a:gd name="connsiteX15" fmla="*/ 21048 w 7354248"/>
              <a:gd name="connsiteY15"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192155 w 7354248"/>
              <a:gd name="connsiteY12" fmla="*/ 846106 h 3384000"/>
              <a:gd name="connsiteX13" fmla="*/ 121133 w 7354248"/>
              <a:gd name="connsiteY13" fmla="*/ 810595 h 3384000"/>
              <a:gd name="connsiteX14" fmla="*/ 20519 w 7354248"/>
              <a:gd name="connsiteY14" fmla="*/ 804677 h 3384000"/>
              <a:gd name="connsiteX15" fmla="*/ 21048 w 7354248"/>
              <a:gd name="connsiteY15"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192155 w 7354248"/>
              <a:gd name="connsiteY12" fmla="*/ 846106 h 3384000"/>
              <a:gd name="connsiteX13" fmla="*/ 121133 w 7354248"/>
              <a:gd name="connsiteY13" fmla="*/ 810595 h 3384000"/>
              <a:gd name="connsiteX14" fmla="*/ 20519 w 7354248"/>
              <a:gd name="connsiteY14" fmla="*/ 804677 h 3384000"/>
              <a:gd name="connsiteX15" fmla="*/ 21048 w 7354248"/>
              <a:gd name="connsiteY15"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275013 w 7354248"/>
              <a:gd name="connsiteY12" fmla="*/ 914168 h 3384000"/>
              <a:gd name="connsiteX13" fmla="*/ 192155 w 7354248"/>
              <a:gd name="connsiteY13" fmla="*/ 846106 h 3384000"/>
              <a:gd name="connsiteX14" fmla="*/ 121133 w 7354248"/>
              <a:gd name="connsiteY14" fmla="*/ 810595 h 3384000"/>
              <a:gd name="connsiteX15" fmla="*/ 20519 w 7354248"/>
              <a:gd name="connsiteY15" fmla="*/ 804677 h 3384000"/>
              <a:gd name="connsiteX16" fmla="*/ 21048 w 7354248"/>
              <a:gd name="connsiteY16"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269094 w 7354248"/>
              <a:gd name="connsiteY12" fmla="*/ 923046 h 3384000"/>
              <a:gd name="connsiteX13" fmla="*/ 192155 w 7354248"/>
              <a:gd name="connsiteY13" fmla="*/ 846106 h 3384000"/>
              <a:gd name="connsiteX14" fmla="*/ 121133 w 7354248"/>
              <a:gd name="connsiteY14" fmla="*/ 810595 h 3384000"/>
              <a:gd name="connsiteX15" fmla="*/ 20519 w 7354248"/>
              <a:gd name="connsiteY15" fmla="*/ 804677 h 3384000"/>
              <a:gd name="connsiteX16" fmla="*/ 21048 w 7354248"/>
              <a:gd name="connsiteY16"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269094 w 7354248"/>
              <a:gd name="connsiteY12" fmla="*/ 923046 h 3384000"/>
              <a:gd name="connsiteX13" fmla="*/ 192155 w 7354248"/>
              <a:gd name="connsiteY13" fmla="*/ 846106 h 3384000"/>
              <a:gd name="connsiteX14" fmla="*/ 121133 w 7354248"/>
              <a:gd name="connsiteY14" fmla="*/ 810595 h 3384000"/>
              <a:gd name="connsiteX15" fmla="*/ 20519 w 7354248"/>
              <a:gd name="connsiteY15" fmla="*/ 804677 h 3384000"/>
              <a:gd name="connsiteX16" fmla="*/ 21048 w 7354248"/>
              <a:gd name="connsiteY16"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269094 w 7354248"/>
              <a:gd name="connsiteY12" fmla="*/ 923046 h 3384000"/>
              <a:gd name="connsiteX13" fmla="*/ 192155 w 7354248"/>
              <a:gd name="connsiteY13" fmla="*/ 846106 h 3384000"/>
              <a:gd name="connsiteX14" fmla="*/ 121133 w 7354248"/>
              <a:gd name="connsiteY14" fmla="*/ 810595 h 3384000"/>
              <a:gd name="connsiteX15" fmla="*/ 20519 w 7354248"/>
              <a:gd name="connsiteY15" fmla="*/ 804677 h 3384000"/>
              <a:gd name="connsiteX16" fmla="*/ 21048 w 7354248"/>
              <a:gd name="connsiteY16"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5728 w 7354248"/>
              <a:gd name="connsiteY10" fmla="*/ 1665811 h 3384000"/>
              <a:gd name="connsiteX11" fmla="*/ 298687 w 7354248"/>
              <a:gd name="connsiteY11" fmla="*/ 997026 h 3384000"/>
              <a:gd name="connsiteX12" fmla="*/ 269094 w 7354248"/>
              <a:gd name="connsiteY12" fmla="*/ 923046 h 3384000"/>
              <a:gd name="connsiteX13" fmla="*/ 192155 w 7354248"/>
              <a:gd name="connsiteY13" fmla="*/ 846106 h 3384000"/>
              <a:gd name="connsiteX14" fmla="*/ 121133 w 7354248"/>
              <a:gd name="connsiteY14" fmla="*/ 810595 h 3384000"/>
              <a:gd name="connsiteX15" fmla="*/ 20519 w 7354248"/>
              <a:gd name="connsiteY15" fmla="*/ 804677 h 3384000"/>
              <a:gd name="connsiteX16" fmla="*/ 21048 w 7354248"/>
              <a:gd name="connsiteY16"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8687 w 7354248"/>
              <a:gd name="connsiteY10" fmla="*/ 1662852 h 3384000"/>
              <a:gd name="connsiteX11" fmla="*/ 298687 w 7354248"/>
              <a:gd name="connsiteY11" fmla="*/ 997026 h 3384000"/>
              <a:gd name="connsiteX12" fmla="*/ 269094 w 7354248"/>
              <a:gd name="connsiteY12" fmla="*/ 923046 h 3384000"/>
              <a:gd name="connsiteX13" fmla="*/ 192155 w 7354248"/>
              <a:gd name="connsiteY13" fmla="*/ 846106 h 3384000"/>
              <a:gd name="connsiteX14" fmla="*/ 121133 w 7354248"/>
              <a:gd name="connsiteY14" fmla="*/ 810595 h 3384000"/>
              <a:gd name="connsiteX15" fmla="*/ 20519 w 7354248"/>
              <a:gd name="connsiteY15" fmla="*/ 804677 h 3384000"/>
              <a:gd name="connsiteX16" fmla="*/ 21048 w 7354248"/>
              <a:gd name="connsiteY16" fmla="*/ 268182 h 3384000"/>
              <a:gd name="connsiteX0" fmla="*/ 21048 w 7354248"/>
              <a:gd name="connsiteY0" fmla="*/ 268182 h 3384000"/>
              <a:gd name="connsiteX1" fmla="*/ 289230 w 7354248"/>
              <a:gd name="connsiteY1" fmla="*/ 0 h 3384000"/>
              <a:gd name="connsiteX2" fmla="*/ 7086066 w 7354248"/>
              <a:gd name="connsiteY2" fmla="*/ 0 h 3384000"/>
              <a:gd name="connsiteX3" fmla="*/ 7354248 w 7354248"/>
              <a:gd name="connsiteY3" fmla="*/ 268182 h 3384000"/>
              <a:gd name="connsiteX4" fmla="*/ 7354248 w 7354248"/>
              <a:gd name="connsiteY4" fmla="*/ 3115818 h 3384000"/>
              <a:gd name="connsiteX5" fmla="*/ 7086066 w 7354248"/>
              <a:gd name="connsiteY5" fmla="*/ 3384000 h 3384000"/>
              <a:gd name="connsiteX6" fmla="*/ 289230 w 7354248"/>
              <a:gd name="connsiteY6" fmla="*/ 3384000 h 3384000"/>
              <a:gd name="connsiteX7" fmla="*/ 21048 w 7354248"/>
              <a:gd name="connsiteY7" fmla="*/ 3115818 h 3384000"/>
              <a:gd name="connsiteX8" fmla="*/ 17561 w 7354248"/>
              <a:gd name="connsiteY8" fmla="*/ 2583170 h 3384000"/>
              <a:gd name="connsiteX9" fmla="*/ 295728 w 7354248"/>
              <a:gd name="connsiteY9" fmla="*/ 2364187 h 3384000"/>
              <a:gd name="connsiteX10" fmla="*/ 298687 w 7354248"/>
              <a:gd name="connsiteY10" fmla="*/ 1662852 h 3384000"/>
              <a:gd name="connsiteX11" fmla="*/ 298687 w 7354248"/>
              <a:gd name="connsiteY11" fmla="*/ 997026 h 3384000"/>
              <a:gd name="connsiteX12" fmla="*/ 269094 w 7354248"/>
              <a:gd name="connsiteY12" fmla="*/ 923046 h 3384000"/>
              <a:gd name="connsiteX13" fmla="*/ 192155 w 7354248"/>
              <a:gd name="connsiteY13" fmla="*/ 846106 h 3384000"/>
              <a:gd name="connsiteX14" fmla="*/ 121133 w 7354248"/>
              <a:gd name="connsiteY14" fmla="*/ 810595 h 3384000"/>
              <a:gd name="connsiteX15" fmla="*/ 20519 w 7354248"/>
              <a:gd name="connsiteY15" fmla="*/ 804677 h 3384000"/>
              <a:gd name="connsiteX16" fmla="*/ 21048 w 7354248"/>
              <a:gd name="connsiteY16" fmla="*/ 268182 h 3384000"/>
              <a:gd name="connsiteX0" fmla="*/ 3487 w 7336687"/>
              <a:gd name="connsiteY0" fmla="*/ 268182 h 3384000"/>
              <a:gd name="connsiteX1" fmla="*/ 271669 w 7336687"/>
              <a:gd name="connsiteY1" fmla="*/ 0 h 3384000"/>
              <a:gd name="connsiteX2" fmla="*/ 7068505 w 7336687"/>
              <a:gd name="connsiteY2" fmla="*/ 0 h 3384000"/>
              <a:gd name="connsiteX3" fmla="*/ 7336687 w 7336687"/>
              <a:gd name="connsiteY3" fmla="*/ 268182 h 3384000"/>
              <a:gd name="connsiteX4" fmla="*/ 7336687 w 7336687"/>
              <a:gd name="connsiteY4" fmla="*/ 3115818 h 3384000"/>
              <a:gd name="connsiteX5" fmla="*/ 7068505 w 7336687"/>
              <a:gd name="connsiteY5" fmla="*/ 3384000 h 3384000"/>
              <a:gd name="connsiteX6" fmla="*/ 271669 w 7336687"/>
              <a:gd name="connsiteY6" fmla="*/ 3384000 h 3384000"/>
              <a:gd name="connsiteX7" fmla="*/ 3487 w 7336687"/>
              <a:gd name="connsiteY7" fmla="*/ 3115818 h 3384000"/>
              <a:gd name="connsiteX8" fmla="*/ 0 w 7336687"/>
              <a:gd name="connsiteY8" fmla="*/ 2583170 h 3384000"/>
              <a:gd name="connsiteX9" fmla="*/ 278167 w 7336687"/>
              <a:gd name="connsiteY9" fmla="*/ 2364187 h 3384000"/>
              <a:gd name="connsiteX10" fmla="*/ 281126 w 7336687"/>
              <a:gd name="connsiteY10" fmla="*/ 1662852 h 3384000"/>
              <a:gd name="connsiteX11" fmla="*/ 281126 w 7336687"/>
              <a:gd name="connsiteY11" fmla="*/ 997026 h 3384000"/>
              <a:gd name="connsiteX12" fmla="*/ 251533 w 7336687"/>
              <a:gd name="connsiteY12" fmla="*/ 923046 h 3384000"/>
              <a:gd name="connsiteX13" fmla="*/ 174594 w 7336687"/>
              <a:gd name="connsiteY13" fmla="*/ 846106 h 3384000"/>
              <a:gd name="connsiteX14" fmla="*/ 103572 w 7336687"/>
              <a:gd name="connsiteY14" fmla="*/ 810595 h 3384000"/>
              <a:gd name="connsiteX15" fmla="*/ 2958 w 7336687"/>
              <a:gd name="connsiteY15" fmla="*/ 804677 h 3384000"/>
              <a:gd name="connsiteX16" fmla="*/ 3487 w 7336687"/>
              <a:gd name="connsiteY16" fmla="*/ 268182 h 3384000"/>
              <a:gd name="connsiteX0" fmla="*/ 3487 w 7336687"/>
              <a:gd name="connsiteY0" fmla="*/ 268182 h 3384000"/>
              <a:gd name="connsiteX1" fmla="*/ 271669 w 7336687"/>
              <a:gd name="connsiteY1" fmla="*/ 0 h 3384000"/>
              <a:gd name="connsiteX2" fmla="*/ 7068505 w 7336687"/>
              <a:gd name="connsiteY2" fmla="*/ 0 h 3384000"/>
              <a:gd name="connsiteX3" fmla="*/ 7336687 w 7336687"/>
              <a:gd name="connsiteY3" fmla="*/ 268182 h 3384000"/>
              <a:gd name="connsiteX4" fmla="*/ 7336687 w 7336687"/>
              <a:gd name="connsiteY4" fmla="*/ 3115818 h 3384000"/>
              <a:gd name="connsiteX5" fmla="*/ 7068505 w 7336687"/>
              <a:gd name="connsiteY5" fmla="*/ 3384000 h 3384000"/>
              <a:gd name="connsiteX6" fmla="*/ 271669 w 7336687"/>
              <a:gd name="connsiteY6" fmla="*/ 3384000 h 3384000"/>
              <a:gd name="connsiteX7" fmla="*/ 3487 w 7336687"/>
              <a:gd name="connsiteY7" fmla="*/ 3115818 h 3384000"/>
              <a:gd name="connsiteX8" fmla="*/ 0 w 7336687"/>
              <a:gd name="connsiteY8" fmla="*/ 2583170 h 3384000"/>
              <a:gd name="connsiteX9" fmla="*/ 278167 w 7336687"/>
              <a:gd name="connsiteY9" fmla="*/ 2364187 h 3384000"/>
              <a:gd name="connsiteX10" fmla="*/ 281126 w 7336687"/>
              <a:gd name="connsiteY10" fmla="*/ 1662852 h 3384000"/>
              <a:gd name="connsiteX11" fmla="*/ 281126 w 7336687"/>
              <a:gd name="connsiteY11" fmla="*/ 997026 h 3384000"/>
              <a:gd name="connsiteX12" fmla="*/ 251533 w 7336687"/>
              <a:gd name="connsiteY12" fmla="*/ 923046 h 3384000"/>
              <a:gd name="connsiteX13" fmla="*/ 174594 w 7336687"/>
              <a:gd name="connsiteY13" fmla="*/ 846106 h 3384000"/>
              <a:gd name="connsiteX14" fmla="*/ 103572 w 7336687"/>
              <a:gd name="connsiteY14" fmla="*/ 810595 h 3384000"/>
              <a:gd name="connsiteX15" fmla="*/ 2958 w 7336687"/>
              <a:gd name="connsiteY15" fmla="*/ 804677 h 3384000"/>
              <a:gd name="connsiteX16" fmla="*/ 3487 w 7336687"/>
              <a:gd name="connsiteY16" fmla="*/ 268182 h 3384000"/>
              <a:gd name="connsiteX0" fmla="*/ 3487 w 7336687"/>
              <a:gd name="connsiteY0" fmla="*/ 268182 h 3384000"/>
              <a:gd name="connsiteX1" fmla="*/ 271669 w 7336687"/>
              <a:gd name="connsiteY1" fmla="*/ 0 h 3384000"/>
              <a:gd name="connsiteX2" fmla="*/ 7068505 w 7336687"/>
              <a:gd name="connsiteY2" fmla="*/ 0 h 3384000"/>
              <a:gd name="connsiteX3" fmla="*/ 7336687 w 7336687"/>
              <a:gd name="connsiteY3" fmla="*/ 268182 h 3384000"/>
              <a:gd name="connsiteX4" fmla="*/ 7336687 w 7336687"/>
              <a:gd name="connsiteY4" fmla="*/ 3115818 h 3384000"/>
              <a:gd name="connsiteX5" fmla="*/ 7068505 w 7336687"/>
              <a:gd name="connsiteY5" fmla="*/ 3384000 h 3384000"/>
              <a:gd name="connsiteX6" fmla="*/ 271669 w 7336687"/>
              <a:gd name="connsiteY6" fmla="*/ 3384000 h 3384000"/>
              <a:gd name="connsiteX7" fmla="*/ 3487 w 7336687"/>
              <a:gd name="connsiteY7" fmla="*/ 3115818 h 3384000"/>
              <a:gd name="connsiteX8" fmla="*/ 0 w 7336687"/>
              <a:gd name="connsiteY8" fmla="*/ 2583170 h 3384000"/>
              <a:gd name="connsiteX9" fmla="*/ 278167 w 7336687"/>
              <a:gd name="connsiteY9" fmla="*/ 2364187 h 3384000"/>
              <a:gd name="connsiteX10" fmla="*/ 281126 w 7336687"/>
              <a:gd name="connsiteY10" fmla="*/ 1662852 h 3384000"/>
              <a:gd name="connsiteX11" fmla="*/ 281126 w 7336687"/>
              <a:gd name="connsiteY11" fmla="*/ 997026 h 3384000"/>
              <a:gd name="connsiteX12" fmla="*/ 251533 w 7336687"/>
              <a:gd name="connsiteY12" fmla="*/ 923046 h 3384000"/>
              <a:gd name="connsiteX13" fmla="*/ 174594 w 7336687"/>
              <a:gd name="connsiteY13" fmla="*/ 846106 h 3384000"/>
              <a:gd name="connsiteX14" fmla="*/ 103572 w 7336687"/>
              <a:gd name="connsiteY14" fmla="*/ 810595 h 3384000"/>
              <a:gd name="connsiteX15" fmla="*/ 2958 w 7336687"/>
              <a:gd name="connsiteY15" fmla="*/ 804677 h 3384000"/>
              <a:gd name="connsiteX16" fmla="*/ 3487 w 7336687"/>
              <a:gd name="connsiteY16"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275209 w 7333729"/>
              <a:gd name="connsiteY9" fmla="*/ 2364187 h 3384000"/>
              <a:gd name="connsiteX10" fmla="*/ 278168 w 7333729"/>
              <a:gd name="connsiteY10" fmla="*/ 1662852 h 3384000"/>
              <a:gd name="connsiteX11" fmla="*/ 278168 w 7333729"/>
              <a:gd name="connsiteY11" fmla="*/ 997026 h 3384000"/>
              <a:gd name="connsiteX12" fmla="*/ 248575 w 7333729"/>
              <a:gd name="connsiteY12" fmla="*/ 923046 h 3384000"/>
              <a:gd name="connsiteX13" fmla="*/ 171636 w 7333729"/>
              <a:gd name="connsiteY13" fmla="*/ 846106 h 3384000"/>
              <a:gd name="connsiteX14" fmla="*/ 100614 w 7333729"/>
              <a:gd name="connsiteY14" fmla="*/ 810595 h 3384000"/>
              <a:gd name="connsiteX15" fmla="*/ 0 w 7333729"/>
              <a:gd name="connsiteY15" fmla="*/ 804677 h 3384000"/>
              <a:gd name="connsiteX16" fmla="*/ 529 w 7333729"/>
              <a:gd name="connsiteY16"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275209 w 7333729"/>
              <a:gd name="connsiteY9" fmla="*/ 2364187 h 3384000"/>
              <a:gd name="connsiteX10" fmla="*/ 278168 w 7333729"/>
              <a:gd name="connsiteY10" fmla="*/ 1662852 h 3384000"/>
              <a:gd name="connsiteX11" fmla="*/ 278168 w 7333729"/>
              <a:gd name="connsiteY11" fmla="*/ 997026 h 3384000"/>
              <a:gd name="connsiteX12" fmla="*/ 248575 w 7333729"/>
              <a:gd name="connsiteY12" fmla="*/ 923046 h 3384000"/>
              <a:gd name="connsiteX13" fmla="*/ 171636 w 7333729"/>
              <a:gd name="connsiteY13" fmla="*/ 846106 h 3384000"/>
              <a:gd name="connsiteX14" fmla="*/ 100614 w 7333729"/>
              <a:gd name="connsiteY14" fmla="*/ 810595 h 3384000"/>
              <a:gd name="connsiteX15" fmla="*/ 0 w 7333729"/>
              <a:gd name="connsiteY15" fmla="*/ 804677 h 3384000"/>
              <a:gd name="connsiteX16" fmla="*/ 529 w 7333729"/>
              <a:gd name="connsiteY16"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65104 w 7333729"/>
              <a:gd name="connsiteY9" fmla="*/ 2497353 h 3384000"/>
              <a:gd name="connsiteX10" fmla="*/ 275209 w 7333729"/>
              <a:gd name="connsiteY10" fmla="*/ 2364187 h 3384000"/>
              <a:gd name="connsiteX11" fmla="*/ 278168 w 7333729"/>
              <a:gd name="connsiteY11" fmla="*/ 1662852 h 3384000"/>
              <a:gd name="connsiteX12" fmla="*/ 278168 w 7333729"/>
              <a:gd name="connsiteY12" fmla="*/ 997026 h 3384000"/>
              <a:gd name="connsiteX13" fmla="*/ 248575 w 7333729"/>
              <a:gd name="connsiteY13" fmla="*/ 923046 h 3384000"/>
              <a:gd name="connsiteX14" fmla="*/ 171636 w 7333729"/>
              <a:gd name="connsiteY14" fmla="*/ 846106 h 3384000"/>
              <a:gd name="connsiteX15" fmla="*/ 100614 w 7333729"/>
              <a:gd name="connsiteY15" fmla="*/ 810595 h 3384000"/>
              <a:gd name="connsiteX16" fmla="*/ 0 w 7333729"/>
              <a:gd name="connsiteY16" fmla="*/ 804677 h 3384000"/>
              <a:gd name="connsiteX17" fmla="*/ 529 w 7333729"/>
              <a:gd name="connsiteY17"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75209 w 7333729"/>
              <a:gd name="connsiteY10" fmla="*/ 2364187 h 3384000"/>
              <a:gd name="connsiteX11" fmla="*/ 278168 w 7333729"/>
              <a:gd name="connsiteY11" fmla="*/ 1662852 h 3384000"/>
              <a:gd name="connsiteX12" fmla="*/ 278168 w 7333729"/>
              <a:gd name="connsiteY12" fmla="*/ 997026 h 3384000"/>
              <a:gd name="connsiteX13" fmla="*/ 248575 w 7333729"/>
              <a:gd name="connsiteY13" fmla="*/ 923046 h 3384000"/>
              <a:gd name="connsiteX14" fmla="*/ 171636 w 7333729"/>
              <a:gd name="connsiteY14" fmla="*/ 846106 h 3384000"/>
              <a:gd name="connsiteX15" fmla="*/ 100614 w 7333729"/>
              <a:gd name="connsiteY15" fmla="*/ 810595 h 3384000"/>
              <a:gd name="connsiteX16" fmla="*/ 0 w 7333729"/>
              <a:gd name="connsiteY16" fmla="*/ 804677 h 3384000"/>
              <a:gd name="connsiteX17" fmla="*/ 529 w 7333729"/>
              <a:gd name="connsiteY17"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07147 w 7333729"/>
              <a:gd name="connsiteY10" fmla="*/ 2500312 h 3384000"/>
              <a:gd name="connsiteX11" fmla="*/ 275209 w 7333729"/>
              <a:gd name="connsiteY11" fmla="*/ 2364187 h 3384000"/>
              <a:gd name="connsiteX12" fmla="*/ 278168 w 7333729"/>
              <a:gd name="connsiteY12" fmla="*/ 1662852 h 3384000"/>
              <a:gd name="connsiteX13" fmla="*/ 278168 w 7333729"/>
              <a:gd name="connsiteY13" fmla="*/ 997026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997026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997026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997026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997026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1004754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1004754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1004754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1004754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1004754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1004754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1004754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1004754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 name="connsiteX0" fmla="*/ 529 w 7333729"/>
              <a:gd name="connsiteY0" fmla="*/ 268182 h 3384000"/>
              <a:gd name="connsiteX1" fmla="*/ 268711 w 7333729"/>
              <a:gd name="connsiteY1" fmla="*/ 0 h 3384000"/>
              <a:gd name="connsiteX2" fmla="*/ 7065547 w 7333729"/>
              <a:gd name="connsiteY2" fmla="*/ 0 h 3384000"/>
              <a:gd name="connsiteX3" fmla="*/ 7333729 w 7333729"/>
              <a:gd name="connsiteY3" fmla="*/ 268182 h 3384000"/>
              <a:gd name="connsiteX4" fmla="*/ 7333729 w 7333729"/>
              <a:gd name="connsiteY4" fmla="*/ 3115818 h 3384000"/>
              <a:gd name="connsiteX5" fmla="*/ 7065547 w 7333729"/>
              <a:gd name="connsiteY5" fmla="*/ 3384000 h 3384000"/>
              <a:gd name="connsiteX6" fmla="*/ 268711 w 7333729"/>
              <a:gd name="connsiteY6" fmla="*/ 3384000 h 3384000"/>
              <a:gd name="connsiteX7" fmla="*/ 529 w 7333729"/>
              <a:gd name="connsiteY7" fmla="*/ 3115818 h 3384000"/>
              <a:gd name="connsiteX8" fmla="*/ 2960 w 7333729"/>
              <a:gd name="connsiteY8" fmla="*/ 2583170 h 3384000"/>
              <a:gd name="connsiteX9" fmla="*/ 106533 w 7333729"/>
              <a:gd name="connsiteY9" fmla="*/ 2574293 h 3384000"/>
              <a:gd name="connsiteX10" fmla="*/ 213065 w 7333729"/>
              <a:gd name="connsiteY10" fmla="*/ 2506231 h 3384000"/>
              <a:gd name="connsiteX11" fmla="*/ 275209 w 7333729"/>
              <a:gd name="connsiteY11" fmla="*/ 2364187 h 3384000"/>
              <a:gd name="connsiteX12" fmla="*/ 278168 w 7333729"/>
              <a:gd name="connsiteY12" fmla="*/ 1662852 h 3384000"/>
              <a:gd name="connsiteX13" fmla="*/ 278168 w 7333729"/>
              <a:gd name="connsiteY13" fmla="*/ 1004754 h 3384000"/>
              <a:gd name="connsiteX14" fmla="*/ 248575 w 7333729"/>
              <a:gd name="connsiteY14" fmla="*/ 923046 h 3384000"/>
              <a:gd name="connsiteX15" fmla="*/ 171636 w 7333729"/>
              <a:gd name="connsiteY15" fmla="*/ 846106 h 3384000"/>
              <a:gd name="connsiteX16" fmla="*/ 100614 w 7333729"/>
              <a:gd name="connsiteY16" fmla="*/ 810595 h 3384000"/>
              <a:gd name="connsiteX17" fmla="*/ 0 w 7333729"/>
              <a:gd name="connsiteY17" fmla="*/ 804677 h 3384000"/>
              <a:gd name="connsiteX18" fmla="*/ 529 w 7333729"/>
              <a:gd name="connsiteY18" fmla="*/ 268182 h 33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33729" h="3384000">
                <a:moveTo>
                  <a:pt x="529" y="268182"/>
                </a:moveTo>
                <a:cubicBezTo>
                  <a:pt x="529" y="120069"/>
                  <a:pt x="120598" y="0"/>
                  <a:pt x="268711" y="0"/>
                </a:cubicBezTo>
                <a:lnTo>
                  <a:pt x="7065547" y="0"/>
                </a:lnTo>
                <a:cubicBezTo>
                  <a:pt x="7213660" y="0"/>
                  <a:pt x="7333729" y="120069"/>
                  <a:pt x="7333729" y="268182"/>
                </a:cubicBezTo>
                <a:lnTo>
                  <a:pt x="7333729" y="3115818"/>
                </a:lnTo>
                <a:cubicBezTo>
                  <a:pt x="7333729" y="3263931"/>
                  <a:pt x="7213660" y="3384000"/>
                  <a:pt x="7065547" y="3384000"/>
                </a:cubicBezTo>
                <a:lnTo>
                  <a:pt x="268711" y="3384000"/>
                </a:lnTo>
                <a:cubicBezTo>
                  <a:pt x="120598" y="3384000"/>
                  <a:pt x="529" y="3263931"/>
                  <a:pt x="529" y="3115818"/>
                </a:cubicBezTo>
                <a:cubicBezTo>
                  <a:pt x="8517" y="2807752"/>
                  <a:pt x="3047" y="2965400"/>
                  <a:pt x="2960" y="2583170"/>
                </a:cubicBezTo>
                <a:cubicBezTo>
                  <a:pt x="93621" y="2580707"/>
                  <a:pt x="52280" y="2587116"/>
                  <a:pt x="106533" y="2574293"/>
                </a:cubicBezTo>
                <a:cubicBezTo>
                  <a:pt x="140564" y="2560483"/>
                  <a:pt x="184952" y="2541249"/>
                  <a:pt x="213065" y="2506231"/>
                </a:cubicBezTo>
                <a:cubicBezTo>
                  <a:pt x="241178" y="2471213"/>
                  <a:pt x="251535" y="2465294"/>
                  <a:pt x="275209" y="2364187"/>
                </a:cubicBezTo>
                <a:cubicBezTo>
                  <a:pt x="280141" y="2211294"/>
                  <a:pt x="277675" y="1889424"/>
                  <a:pt x="278168" y="1662852"/>
                </a:cubicBezTo>
                <a:cubicBezTo>
                  <a:pt x="278661" y="1436280"/>
                  <a:pt x="276689" y="1677977"/>
                  <a:pt x="278168" y="1004754"/>
                </a:cubicBezTo>
                <a:cubicBezTo>
                  <a:pt x="265346" y="967827"/>
                  <a:pt x="263957" y="962408"/>
                  <a:pt x="248575" y="923046"/>
                </a:cubicBezTo>
                <a:cubicBezTo>
                  <a:pt x="216024" y="886056"/>
                  <a:pt x="197283" y="863368"/>
                  <a:pt x="171636" y="846106"/>
                </a:cubicBezTo>
                <a:cubicBezTo>
                  <a:pt x="130207" y="823912"/>
                  <a:pt x="81595" y="812737"/>
                  <a:pt x="100614" y="810595"/>
                </a:cubicBezTo>
                <a:cubicBezTo>
                  <a:pt x="3946" y="805170"/>
                  <a:pt x="83264" y="804330"/>
                  <a:pt x="0" y="804677"/>
                </a:cubicBezTo>
                <a:cubicBezTo>
                  <a:pt x="176" y="625845"/>
                  <a:pt x="353" y="447014"/>
                  <a:pt x="529" y="268182"/>
                </a:cubicBezTo>
                <a:close/>
              </a:path>
            </a:pathLst>
          </a:custGeom>
          <a:ln>
            <a:noFill/>
          </a:ln>
        </p:spPr>
        <p:txBody>
          <a:bodyPr/>
          <a:lstStyle/>
          <a:p>
            <a:r>
              <a:rPr lang="de-DE"/>
              <a:t>Bild durch Klicken auf Symbol hinzufügen</a:t>
            </a:r>
            <a:endParaRPr lang="de-CH" dirty="0"/>
          </a:p>
        </p:txBody>
      </p:sp>
    </p:spTree>
    <p:extLst>
      <p:ext uri="{BB962C8B-B14F-4D97-AF65-F5344CB8AC3E}">
        <p14:creationId xmlns:p14="http://schemas.microsoft.com/office/powerpoint/2010/main" val="2346931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tertitel/Text, Table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p:txBody>
          <a:bodyPr/>
          <a:lstStyle/>
          <a:p>
            <a:r>
              <a:rPr lang="de-DE"/>
              <a:t>Mastertitelformat bearbeiten</a:t>
            </a:r>
            <a:endParaRPr lang="de-CH"/>
          </a:p>
        </p:txBody>
      </p:sp>
      <p:sp>
        <p:nvSpPr>
          <p:cNvPr id="6" name="Foliennummernplatzhalter 5">
            <a:extLst>
              <a:ext uri="{FF2B5EF4-FFF2-40B4-BE49-F238E27FC236}">
                <a16:creationId xmlns:a16="http://schemas.microsoft.com/office/drawing/2014/main" id="{7A4D0F3E-357D-421E-B3EE-D9CF9AAD7D6B}"/>
              </a:ext>
            </a:extLst>
          </p:cNvPr>
          <p:cNvSpPr>
            <a:spLocks noGrp="1"/>
          </p:cNvSpPr>
          <p:nvPr>
            <p:ph type="sldNum" sz="quarter" idx="12"/>
          </p:nvPr>
        </p:nvSpPr>
        <p:spPr/>
        <p:txBody>
          <a:bodyPr/>
          <a:lstStyle/>
          <a:p>
            <a:fld id="{7702E859-AC2C-4B87-9A50-CDE12C71E53F}" type="slidenum">
              <a:rPr lang="de-CH" smtClean="0"/>
              <a:t>‹Nr.›</a:t>
            </a:fld>
            <a:endParaRPr lang="de-CH"/>
          </a:p>
        </p:txBody>
      </p:sp>
      <p:sp>
        <p:nvSpPr>
          <p:cNvPr id="8" name="Textplatzhalter 7">
            <a:extLst>
              <a:ext uri="{FF2B5EF4-FFF2-40B4-BE49-F238E27FC236}">
                <a16:creationId xmlns:a16="http://schemas.microsoft.com/office/drawing/2014/main" id="{3790A324-0841-424F-9556-CBC3A1CAAB11}"/>
              </a:ext>
            </a:extLst>
          </p:cNvPr>
          <p:cNvSpPr>
            <a:spLocks noGrp="1"/>
          </p:cNvSpPr>
          <p:nvPr>
            <p:ph type="body" sz="quarter" idx="13"/>
          </p:nvPr>
        </p:nvSpPr>
        <p:spPr>
          <a:xfrm>
            <a:off x="407988" y="2188800"/>
            <a:ext cx="4319587" cy="37500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pic>
        <p:nvPicPr>
          <p:cNvPr id="5" name="Grafik 4">
            <a:extLst>
              <a:ext uri="{FF2B5EF4-FFF2-40B4-BE49-F238E27FC236}">
                <a16:creationId xmlns:a16="http://schemas.microsoft.com/office/drawing/2014/main" id="{087CB521-DD64-4F57-80A0-86D8B27850D3}"/>
              </a:ext>
            </a:extLst>
          </p:cNvPr>
          <p:cNvPicPr>
            <a:picLocks noChangeAspect="1"/>
          </p:cNvPicPr>
          <p:nvPr userDrawn="1"/>
        </p:nvPicPr>
        <p:blipFill rotWithShape="1">
          <a:blip r:embed="rId2"/>
          <a:srcRect l="24328" t="5398" r="28707" b="5137"/>
          <a:stretch/>
        </p:blipFill>
        <p:spPr>
          <a:xfrm>
            <a:off x="5317435" y="1371195"/>
            <a:ext cx="5595730" cy="7536920"/>
          </a:xfrm>
          <a:prstGeom prst="rect">
            <a:avLst/>
          </a:prstGeom>
        </p:spPr>
      </p:pic>
      <p:sp>
        <p:nvSpPr>
          <p:cNvPr id="9" name="Bildplatzhalter 8">
            <a:extLst>
              <a:ext uri="{FF2B5EF4-FFF2-40B4-BE49-F238E27FC236}">
                <a16:creationId xmlns:a16="http://schemas.microsoft.com/office/drawing/2014/main" id="{03DEB1DC-6100-412C-A05E-4E45303CFD12}"/>
              </a:ext>
            </a:extLst>
          </p:cNvPr>
          <p:cNvSpPr>
            <a:spLocks noGrp="1"/>
          </p:cNvSpPr>
          <p:nvPr>
            <p:ph type="pic" sz="quarter" idx="14"/>
          </p:nvPr>
        </p:nvSpPr>
        <p:spPr>
          <a:xfrm>
            <a:off x="5857188" y="2143058"/>
            <a:ext cx="4490302" cy="5973419"/>
          </a:xfrm>
        </p:spPr>
        <p:txBody>
          <a:bodyPr/>
          <a:lstStyle>
            <a:lvl1pPr>
              <a:defRPr sz="1800"/>
            </a:lvl1pPr>
          </a:lstStyle>
          <a:p>
            <a:r>
              <a:rPr lang="de-DE"/>
              <a:t>Bild durch Klicken auf Symbol hinzufügen</a:t>
            </a:r>
            <a:endParaRPr lang="de-CH" dirty="0"/>
          </a:p>
        </p:txBody>
      </p:sp>
    </p:spTree>
    <p:extLst>
      <p:ext uri="{BB962C8B-B14F-4D97-AF65-F5344CB8AC3E}">
        <p14:creationId xmlns:p14="http://schemas.microsoft.com/office/powerpoint/2010/main" val="2105447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Text, Deskt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2FC05-CED1-4087-8F70-E40A6C8CB2FF}"/>
              </a:ext>
            </a:extLst>
          </p:cNvPr>
          <p:cNvSpPr>
            <a:spLocks noGrp="1"/>
          </p:cNvSpPr>
          <p:nvPr>
            <p:ph type="title"/>
          </p:nvPr>
        </p:nvSpPr>
        <p:spPr/>
        <p:txBody>
          <a:bodyPr/>
          <a:lstStyle/>
          <a:p>
            <a:r>
              <a:rPr lang="de-DE"/>
              <a:t>Mastertitelformat bearbeiten</a:t>
            </a:r>
            <a:endParaRPr lang="de-CH"/>
          </a:p>
        </p:txBody>
      </p:sp>
      <p:sp>
        <p:nvSpPr>
          <p:cNvPr id="6" name="Foliennummernplatzhalter 5">
            <a:extLst>
              <a:ext uri="{FF2B5EF4-FFF2-40B4-BE49-F238E27FC236}">
                <a16:creationId xmlns:a16="http://schemas.microsoft.com/office/drawing/2014/main" id="{7A4D0F3E-357D-421E-B3EE-D9CF9AAD7D6B}"/>
              </a:ext>
            </a:extLst>
          </p:cNvPr>
          <p:cNvSpPr>
            <a:spLocks noGrp="1"/>
          </p:cNvSpPr>
          <p:nvPr>
            <p:ph type="sldNum" sz="quarter" idx="12"/>
          </p:nvPr>
        </p:nvSpPr>
        <p:spPr/>
        <p:txBody>
          <a:bodyPr/>
          <a:lstStyle/>
          <a:p>
            <a:fld id="{7702E859-AC2C-4B87-9A50-CDE12C71E53F}" type="slidenum">
              <a:rPr lang="de-CH" smtClean="0"/>
              <a:t>‹Nr.›</a:t>
            </a:fld>
            <a:endParaRPr lang="de-CH"/>
          </a:p>
        </p:txBody>
      </p:sp>
      <p:sp>
        <p:nvSpPr>
          <p:cNvPr id="8" name="Textplatzhalter 7">
            <a:extLst>
              <a:ext uri="{FF2B5EF4-FFF2-40B4-BE49-F238E27FC236}">
                <a16:creationId xmlns:a16="http://schemas.microsoft.com/office/drawing/2014/main" id="{3790A324-0841-424F-9556-CBC3A1CAAB11}"/>
              </a:ext>
            </a:extLst>
          </p:cNvPr>
          <p:cNvSpPr>
            <a:spLocks noGrp="1"/>
          </p:cNvSpPr>
          <p:nvPr>
            <p:ph type="body" sz="quarter" idx="13"/>
          </p:nvPr>
        </p:nvSpPr>
        <p:spPr>
          <a:xfrm>
            <a:off x="407988" y="2188800"/>
            <a:ext cx="4319587" cy="37500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pic>
        <p:nvPicPr>
          <p:cNvPr id="4" name="Grafik 3">
            <a:extLst>
              <a:ext uri="{FF2B5EF4-FFF2-40B4-BE49-F238E27FC236}">
                <a16:creationId xmlns:a16="http://schemas.microsoft.com/office/drawing/2014/main" id="{1A857C20-F8BC-407E-B17D-BF46653EC6B8}"/>
              </a:ext>
            </a:extLst>
          </p:cNvPr>
          <p:cNvPicPr>
            <a:picLocks noChangeAspect="1"/>
          </p:cNvPicPr>
          <p:nvPr userDrawn="1"/>
        </p:nvPicPr>
        <p:blipFill rotWithShape="1">
          <a:blip r:embed="rId2"/>
          <a:srcRect l="27967" t="26911" r="23051" b="17951"/>
          <a:stretch/>
        </p:blipFill>
        <p:spPr>
          <a:xfrm>
            <a:off x="5257802" y="1331843"/>
            <a:ext cx="5922000" cy="4713513"/>
          </a:xfrm>
          <a:prstGeom prst="rect">
            <a:avLst/>
          </a:prstGeom>
        </p:spPr>
      </p:pic>
      <p:sp>
        <p:nvSpPr>
          <p:cNvPr id="9" name="Bildplatzhalter 8">
            <a:extLst>
              <a:ext uri="{FF2B5EF4-FFF2-40B4-BE49-F238E27FC236}">
                <a16:creationId xmlns:a16="http://schemas.microsoft.com/office/drawing/2014/main" id="{8BEA5AD2-6EAD-45B9-8EF1-2195BC165F8C}"/>
              </a:ext>
            </a:extLst>
          </p:cNvPr>
          <p:cNvSpPr>
            <a:spLocks noGrp="1"/>
          </p:cNvSpPr>
          <p:nvPr>
            <p:ph type="pic" sz="quarter" idx="14"/>
          </p:nvPr>
        </p:nvSpPr>
        <p:spPr>
          <a:xfrm>
            <a:off x="5733724" y="1737190"/>
            <a:ext cx="5065200" cy="2833200"/>
          </a:xfrm>
        </p:spPr>
        <p:txBody>
          <a:bodyPr/>
          <a:lstStyle>
            <a:lvl1pPr>
              <a:defRPr sz="1800"/>
            </a:lvl1pPr>
          </a:lstStyle>
          <a:p>
            <a:r>
              <a:rPr lang="de-DE"/>
              <a:t>Bild durch Klicken auf Symbol hinzufügen</a:t>
            </a:r>
            <a:endParaRPr lang="de-CH" dirty="0"/>
          </a:p>
        </p:txBody>
      </p:sp>
    </p:spTree>
    <p:extLst>
      <p:ext uri="{BB962C8B-B14F-4D97-AF65-F5344CB8AC3E}">
        <p14:creationId xmlns:p14="http://schemas.microsoft.com/office/powerpoint/2010/main" val="3798569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1.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6529FE3-60A4-49DD-A5D9-EEB5649041CB}"/>
              </a:ext>
            </a:extLst>
          </p:cNvPr>
          <p:cNvSpPr>
            <a:spLocks noGrp="1"/>
          </p:cNvSpPr>
          <p:nvPr>
            <p:ph type="title"/>
          </p:nvPr>
        </p:nvSpPr>
        <p:spPr>
          <a:xfrm>
            <a:off x="412750" y="681195"/>
            <a:ext cx="8416925" cy="529760"/>
          </a:xfrm>
          <a:prstGeom prst="rect">
            <a:avLst/>
          </a:prstGeom>
        </p:spPr>
        <p:txBody>
          <a:bodyPr vert="horz" wrap="square" lIns="0" tIns="0" rIns="0" bIns="0" rtlCol="0" anchor="t" anchorCtr="0">
            <a:sp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EFB65E14-5F37-4B0D-84EF-3E9EBA7CBB51}"/>
              </a:ext>
            </a:extLst>
          </p:cNvPr>
          <p:cNvSpPr>
            <a:spLocks noGrp="1"/>
          </p:cNvSpPr>
          <p:nvPr>
            <p:ph type="body" idx="1"/>
          </p:nvPr>
        </p:nvSpPr>
        <p:spPr>
          <a:xfrm>
            <a:off x="412750" y="2189460"/>
            <a:ext cx="8416925" cy="3749378"/>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Foliennummernplatzhalter 5">
            <a:extLst>
              <a:ext uri="{FF2B5EF4-FFF2-40B4-BE49-F238E27FC236}">
                <a16:creationId xmlns:a16="http://schemas.microsoft.com/office/drawing/2014/main" id="{397E42C2-7EBF-42E8-B97C-815DC87E37E2}"/>
              </a:ext>
            </a:extLst>
          </p:cNvPr>
          <p:cNvSpPr>
            <a:spLocks noGrp="1"/>
          </p:cNvSpPr>
          <p:nvPr>
            <p:ph type="sldNum" sz="quarter" idx="4"/>
          </p:nvPr>
        </p:nvSpPr>
        <p:spPr>
          <a:xfrm>
            <a:off x="11307127" y="6142681"/>
            <a:ext cx="476886" cy="201613"/>
          </a:xfrm>
          <a:prstGeom prst="rect">
            <a:avLst/>
          </a:prstGeom>
        </p:spPr>
        <p:txBody>
          <a:bodyPr vert="horz" lIns="0" tIns="0" rIns="0" bIns="0" rtlCol="0" anchor="t" anchorCtr="0"/>
          <a:lstStyle>
            <a:lvl1pPr algn="r">
              <a:defRPr sz="1200" b="1">
                <a:solidFill>
                  <a:schemeClr val="tx1"/>
                </a:solidFill>
              </a:defRPr>
            </a:lvl1pPr>
          </a:lstStyle>
          <a:p>
            <a:fld id="{7702E859-AC2C-4B87-9A50-CDE12C71E53F}" type="slidenum">
              <a:rPr lang="de-CH" smtClean="0"/>
              <a:pPr/>
              <a:t>‹Nr.›</a:t>
            </a:fld>
            <a:r>
              <a:rPr lang="de-CH" dirty="0"/>
              <a:t>8</a:t>
            </a:r>
          </a:p>
        </p:txBody>
      </p:sp>
      <p:pic>
        <p:nvPicPr>
          <p:cNvPr id="8" name="Grafik 7">
            <a:extLst>
              <a:ext uri="{FF2B5EF4-FFF2-40B4-BE49-F238E27FC236}">
                <a16:creationId xmlns:a16="http://schemas.microsoft.com/office/drawing/2014/main" id="{D8DC5D1F-087D-1642-8869-E06872F27297}"/>
              </a:ext>
            </a:extLst>
          </p:cNvPr>
          <p:cNvPicPr>
            <a:picLocks noChangeAspect="1"/>
          </p:cNvPicPr>
          <p:nvPr userDrawn="1"/>
        </p:nvPicPr>
        <p:blipFill>
          <a:blip r:embed="rId20"/>
          <a:stretch>
            <a:fillRect/>
          </a:stretch>
        </p:blipFill>
        <p:spPr>
          <a:xfrm>
            <a:off x="10427236" y="0"/>
            <a:ext cx="1764764" cy="942819"/>
          </a:xfrm>
          <a:prstGeom prst="rect">
            <a:avLst/>
          </a:prstGeom>
        </p:spPr>
      </p:pic>
    </p:spTree>
    <p:extLst>
      <p:ext uri="{BB962C8B-B14F-4D97-AF65-F5344CB8AC3E}">
        <p14:creationId xmlns:p14="http://schemas.microsoft.com/office/powerpoint/2010/main" val="1471040727"/>
      </p:ext>
    </p:extLst>
  </p:cSld>
  <p:clrMap bg1="lt1" tx1="dk1" bg2="lt2" tx2="dk2" accent1="accent1" accent2="accent2" accent3="accent3" accent4="accent4" accent5="accent5" accent6="accent6" hlink="hlink" folHlink="folHlink"/>
  <p:sldLayoutIdLst>
    <p:sldLayoutId id="2147483661" r:id="rId1"/>
    <p:sldLayoutId id="2147483683" r:id="rId2"/>
    <p:sldLayoutId id="2147483684" r:id="rId3"/>
    <p:sldLayoutId id="2147483685" r:id="rId4"/>
    <p:sldLayoutId id="2147483682" r:id="rId5"/>
    <p:sldLayoutId id="2147483675" r:id="rId6"/>
    <p:sldLayoutId id="2147483678" r:id="rId7"/>
    <p:sldLayoutId id="2147483677" r:id="rId8"/>
    <p:sldLayoutId id="2147483676" r:id="rId9"/>
    <p:sldLayoutId id="2147483662" r:id="rId10"/>
    <p:sldLayoutId id="2147483672" r:id="rId11"/>
    <p:sldLayoutId id="2147483673" r:id="rId12"/>
    <p:sldLayoutId id="2147483674" r:id="rId13"/>
    <p:sldLayoutId id="2147483679" r:id="rId14"/>
    <p:sldLayoutId id="2147483680" r:id="rId15"/>
    <p:sldLayoutId id="2147483681" r:id="rId16"/>
    <p:sldLayoutId id="2147483666" r:id="rId17"/>
    <p:sldLayoutId id="2147483686" r:id="rId18"/>
  </p:sldLayoutIdLst>
  <p:txStyles>
    <p:titleStyle>
      <a:lvl1pPr algn="l" defTabSz="914400" rtl="0" eaLnBrk="1" latinLnBrk="0" hangingPunct="1">
        <a:lnSpc>
          <a:spcPct val="81000"/>
        </a:lnSpc>
        <a:spcBef>
          <a:spcPct val="0"/>
        </a:spcBef>
        <a:buNone/>
        <a:defRPr sz="4250" b="1"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ct val="97000"/>
        </a:lnSpc>
        <a:spcBef>
          <a:spcPts val="0"/>
        </a:spcBef>
        <a:spcAft>
          <a:spcPts val="300"/>
        </a:spcAft>
        <a:buFont typeface="Arial" panose="020B0604020202020204" pitchFamily="34" charset="0"/>
        <a:buNone/>
        <a:defRPr sz="2600" b="1" kern="1200" spc="-60" baseline="0">
          <a:solidFill>
            <a:schemeClr val="bg2"/>
          </a:solidFill>
          <a:latin typeface="+mn-lt"/>
          <a:ea typeface="+mn-ea"/>
          <a:cs typeface="+mn-cs"/>
        </a:defRPr>
      </a:lvl1pPr>
      <a:lvl2pPr marL="0" indent="0" algn="l" defTabSz="914400" rtl="0" eaLnBrk="1" latinLnBrk="0" hangingPunct="1">
        <a:lnSpc>
          <a:spcPct val="103000"/>
        </a:lnSpc>
        <a:spcBef>
          <a:spcPts val="0"/>
        </a:spcBef>
        <a:buFont typeface="Arial" panose="020B0604020202020204" pitchFamily="34" charset="0"/>
        <a:buNone/>
        <a:defRPr sz="1700" b="0" kern="1200">
          <a:solidFill>
            <a:schemeClr val="tx1"/>
          </a:solidFill>
          <a:latin typeface="+mn-lt"/>
          <a:ea typeface="+mn-ea"/>
          <a:cs typeface="+mn-cs"/>
        </a:defRPr>
      </a:lvl2pPr>
      <a:lvl3pPr marL="0" indent="0" algn="l" defTabSz="914400" rtl="0" eaLnBrk="1" latinLnBrk="0" hangingPunct="1">
        <a:lnSpc>
          <a:spcPct val="103000"/>
        </a:lnSpc>
        <a:spcBef>
          <a:spcPts val="0"/>
        </a:spcBef>
        <a:buFont typeface="Arial" panose="020B0604020202020204" pitchFamily="34" charset="0"/>
        <a:buNone/>
        <a:defRPr sz="1700" b="0" kern="1200">
          <a:solidFill>
            <a:schemeClr val="tx1"/>
          </a:solidFill>
          <a:latin typeface="+mn-lt"/>
          <a:ea typeface="+mn-ea"/>
          <a:cs typeface="+mn-cs"/>
        </a:defRPr>
      </a:lvl3pPr>
      <a:lvl4pPr marL="0" indent="0" algn="l" defTabSz="914400" rtl="0" eaLnBrk="1" latinLnBrk="0" hangingPunct="1">
        <a:lnSpc>
          <a:spcPct val="103000"/>
        </a:lnSpc>
        <a:spcBef>
          <a:spcPts val="0"/>
        </a:spcBef>
        <a:buFont typeface="Arial" panose="020B0604020202020204" pitchFamily="34" charset="0"/>
        <a:buNone/>
        <a:defRPr sz="1700" b="0" kern="1200">
          <a:solidFill>
            <a:schemeClr val="tx1"/>
          </a:solidFill>
          <a:latin typeface="+mn-lt"/>
          <a:ea typeface="+mn-ea"/>
          <a:cs typeface="+mn-cs"/>
        </a:defRPr>
      </a:lvl4pPr>
      <a:lvl5pPr marL="0" indent="0" algn="l" defTabSz="914400" rtl="0" eaLnBrk="1" latinLnBrk="0" hangingPunct="1">
        <a:lnSpc>
          <a:spcPct val="103000"/>
        </a:lnSpc>
        <a:spcBef>
          <a:spcPts val="0"/>
        </a:spcBef>
        <a:buFont typeface="Arial" panose="020B0604020202020204" pitchFamily="34" charset="0"/>
        <a:buNone/>
        <a:defRPr sz="17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564" userDrawn="1">
          <p15:clr>
            <a:srgbClr val="F26B43"/>
          </p15:clr>
        </p15:guide>
        <p15:guide id="4" pos="260" userDrawn="1">
          <p15:clr>
            <a:srgbClr val="F26B43"/>
          </p15:clr>
        </p15:guide>
        <p15:guide id="5" pos="7423" userDrawn="1">
          <p15:clr>
            <a:srgbClr val="F26B43"/>
          </p15:clr>
        </p15:guide>
        <p15:guide id="6" orient="horz" pos="3864" userDrawn="1">
          <p15:clr>
            <a:srgbClr val="F26B43"/>
          </p15:clr>
        </p15:guide>
        <p15:guide id="8" orient="horz" pos="1374" userDrawn="1">
          <p15:clr>
            <a:srgbClr val="F26B43"/>
          </p15:clr>
        </p15:guide>
        <p15:guide id="11" orient="horz" pos="426" userDrawn="1">
          <p15:clr>
            <a:srgbClr val="F26B43"/>
          </p15:clr>
        </p15:guide>
        <p15:guide id="12" orient="horz" pos="374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6529FE3-60A4-49DD-A5D9-EEB5649041CB}"/>
              </a:ext>
            </a:extLst>
          </p:cNvPr>
          <p:cNvSpPr>
            <a:spLocks noGrp="1"/>
          </p:cNvSpPr>
          <p:nvPr>
            <p:ph type="title"/>
          </p:nvPr>
        </p:nvSpPr>
        <p:spPr>
          <a:xfrm>
            <a:off x="412750" y="681195"/>
            <a:ext cx="8416925" cy="529760"/>
          </a:xfrm>
          <a:prstGeom prst="rect">
            <a:avLst/>
          </a:prstGeom>
        </p:spPr>
        <p:txBody>
          <a:bodyPr vert="horz" wrap="square" lIns="0" tIns="0" rIns="0" bIns="0" rtlCol="0" anchor="t" anchorCtr="0">
            <a:sp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EFB65E14-5F37-4B0D-84EF-3E9EBA7CBB51}"/>
              </a:ext>
            </a:extLst>
          </p:cNvPr>
          <p:cNvSpPr>
            <a:spLocks noGrp="1"/>
          </p:cNvSpPr>
          <p:nvPr>
            <p:ph type="body" idx="1"/>
          </p:nvPr>
        </p:nvSpPr>
        <p:spPr>
          <a:xfrm>
            <a:off x="412750" y="2189460"/>
            <a:ext cx="8416925" cy="3749378"/>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Foliennummernplatzhalter 5">
            <a:extLst>
              <a:ext uri="{FF2B5EF4-FFF2-40B4-BE49-F238E27FC236}">
                <a16:creationId xmlns:a16="http://schemas.microsoft.com/office/drawing/2014/main" id="{397E42C2-7EBF-42E8-B97C-815DC87E37E2}"/>
              </a:ext>
            </a:extLst>
          </p:cNvPr>
          <p:cNvSpPr>
            <a:spLocks noGrp="1"/>
          </p:cNvSpPr>
          <p:nvPr>
            <p:ph type="sldNum" sz="quarter" idx="4"/>
          </p:nvPr>
        </p:nvSpPr>
        <p:spPr>
          <a:xfrm>
            <a:off x="11307127" y="6142681"/>
            <a:ext cx="476886" cy="201613"/>
          </a:xfrm>
          <a:prstGeom prst="rect">
            <a:avLst/>
          </a:prstGeom>
        </p:spPr>
        <p:txBody>
          <a:bodyPr vert="horz" lIns="0" tIns="0" rIns="0" bIns="0" rtlCol="0" anchor="t" anchorCtr="0"/>
          <a:lstStyle>
            <a:lvl1pPr algn="r">
              <a:defRPr sz="1200" b="1">
                <a:solidFill>
                  <a:schemeClr val="tx1"/>
                </a:solidFill>
              </a:defRPr>
            </a:lvl1pPr>
          </a:lstStyle>
          <a:p>
            <a:fld id="{7702E859-AC2C-4B87-9A50-CDE12C71E53F}" type="slidenum">
              <a:rPr lang="de-CH" smtClean="0"/>
              <a:pPr/>
              <a:t>‹Nr.›</a:t>
            </a:fld>
            <a:r>
              <a:rPr lang="de-CH" dirty="0"/>
              <a:t>8</a:t>
            </a:r>
          </a:p>
        </p:txBody>
      </p:sp>
      <p:pic>
        <p:nvPicPr>
          <p:cNvPr id="8" name="Grafik 7">
            <a:extLst>
              <a:ext uri="{FF2B5EF4-FFF2-40B4-BE49-F238E27FC236}">
                <a16:creationId xmlns:a16="http://schemas.microsoft.com/office/drawing/2014/main" id="{D8DC5D1F-087D-1642-8869-E06872F27297}"/>
              </a:ext>
            </a:extLst>
          </p:cNvPr>
          <p:cNvPicPr>
            <a:picLocks noChangeAspect="1"/>
          </p:cNvPicPr>
          <p:nvPr/>
        </p:nvPicPr>
        <p:blipFill>
          <a:blip r:embed="rId21"/>
          <a:stretch>
            <a:fillRect/>
          </a:stretch>
        </p:blipFill>
        <p:spPr>
          <a:xfrm>
            <a:off x="10427236" y="0"/>
            <a:ext cx="1764764" cy="942819"/>
          </a:xfrm>
          <a:prstGeom prst="rect">
            <a:avLst/>
          </a:prstGeom>
        </p:spPr>
      </p:pic>
    </p:spTree>
    <p:extLst>
      <p:ext uri="{BB962C8B-B14F-4D97-AF65-F5344CB8AC3E}">
        <p14:creationId xmlns:p14="http://schemas.microsoft.com/office/powerpoint/2010/main" val="409164143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Lst>
  <p:txStyles>
    <p:titleStyle>
      <a:lvl1pPr algn="l" defTabSz="914400" rtl="0" eaLnBrk="1" latinLnBrk="0" hangingPunct="1">
        <a:lnSpc>
          <a:spcPct val="81000"/>
        </a:lnSpc>
        <a:spcBef>
          <a:spcPct val="0"/>
        </a:spcBef>
        <a:buNone/>
        <a:defRPr sz="4250" b="1"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ct val="97000"/>
        </a:lnSpc>
        <a:spcBef>
          <a:spcPts val="0"/>
        </a:spcBef>
        <a:spcAft>
          <a:spcPts val="300"/>
        </a:spcAft>
        <a:buFont typeface="Arial" panose="020B0604020202020204" pitchFamily="34" charset="0"/>
        <a:buNone/>
        <a:defRPr sz="2600" b="1" kern="1200" spc="-60" baseline="0">
          <a:solidFill>
            <a:schemeClr val="bg2"/>
          </a:solidFill>
          <a:latin typeface="+mn-lt"/>
          <a:ea typeface="+mn-ea"/>
          <a:cs typeface="+mn-cs"/>
        </a:defRPr>
      </a:lvl1pPr>
      <a:lvl2pPr marL="0" indent="0" algn="l" defTabSz="914400" rtl="0" eaLnBrk="1" latinLnBrk="0" hangingPunct="1">
        <a:lnSpc>
          <a:spcPct val="103000"/>
        </a:lnSpc>
        <a:spcBef>
          <a:spcPts val="0"/>
        </a:spcBef>
        <a:buFont typeface="Arial" panose="020B0604020202020204" pitchFamily="34" charset="0"/>
        <a:buNone/>
        <a:defRPr sz="1700" b="0" kern="1200">
          <a:solidFill>
            <a:schemeClr val="tx1"/>
          </a:solidFill>
          <a:latin typeface="+mn-lt"/>
          <a:ea typeface="+mn-ea"/>
          <a:cs typeface="+mn-cs"/>
        </a:defRPr>
      </a:lvl2pPr>
      <a:lvl3pPr marL="0" indent="0" algn="l" defTabSz="914400" rtl="0" eaLnBrk="1" latinLnBrk="0" hangingPunct="1">
        <a:lnSpc>
          <a:spcPct val="103000"/>
        </a:lnSpc>
        <a:spcBef>
          <a:spcPts val="0"/>
        </a:spcBef>
        <a:buFont typeface="Arial" panose="020B0604020202020204" pitchFamily="34" charset="0"/>
        <a:buNone/>
        <a:defRPr sz="1700" b="0" kern="1200">
          <a:solidFill>
            <a:schemeClr val="tx1"/>
          </a:solidFill>
          <a:latin typeface="+mn-lt"/>
          <a:ea typeface="+mn-ea"/>
          <a:cs typeface="+mn-cs"/>
        </a:defRPr>
      </a:lvl3pPr>
      <a:lvl4pPr marL="0" indent="0" algn="l" defTabSz="914400" rtl="0" eaLnBrk="1" latinLnBrk="0" hangingPunct="1">
        <a:lnSpc>
          <a:spcPct val="103000"/>
        </a:lnSpc>
        <a:spcBef>
          <a:spcPts val="0"/>
        </a:spcBef>
        <a:buFont typeface="Arial" panose="020B0604020202020204" pitchFamily="34" charset="0"/>
        <a:buNone/>
        <a:defRPr sz="1700" b="0" kern="1200">
          <a:solidFill>
            <a:schemeClr val="tx1"/>
          </a:solidFill>
          <a:latin typeface="+mn-lt"/>
          <a:ea typeface="+mn-ea"/>
          <a:cs typeface="+mn-cs"/>
        </a:defRPr>
      </a:lvl4pPr>
      <a:lvl5pPr marL="0" indent="0" algn="l" defTabSz="914400" rtl="0" eaLnBrk="1" latinLnBrk="0" hangingPunct="1">
        <a:lnSpc>
          <a:spcPct val="103000"/>
        </a:lnSpc>
        <a:spcBef>
          <a:spcPts val="0"/>
        </a:spcBef>
        <a:buFont typeface="Arial" panose="020B0604020202020204" pitchFamily="34" charset="0"/>
        <a:buNone/>
        <a:defRPr sz="17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564">
          <p15:clr>
            <a:srgbClr val="F26B43"/>
          </p15:clr>
        </p15:guide>
        <p15:guide id="4" pos="260">
          <p15:clr>
            <a:srgbClr val="F26B43"/>
          </p15:clr>
        </p15:guide>
        <p15:guide id="5" pos="7423">
          <p15:clr>
            <a:srgbClr val="F26B43"/>
          </p15:clr>
        </p15:guide>
        <p15:guide id="6" orient="horz" pos="3864">
          <p15:clr>
            <a:srgbClr val="F26B43"/>
          </p15:clr>
        </p15:guide>
        <p15:guide id="8" orient="horz" pos="1374">
          <p15:clr>
            <a:srgbClr val="F26B43"/>
          </p15:clr>
        </p15:guide>
        <p15:guide id="11" orient="horz" pos="426">
          <p15:clr>
            <a:srgbClr val="F26B43"/>
          </p15:clr>
        </p15:guide>
        <p15:guide id="12" orient="horz" pos="374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5.xml"/><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3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5.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png"/><Relationship Id="rId39" Type="http://schemas.openxmlformats.org/officeDocument/2006/relationships/image" Target="../media/image59.png"/><Relationship Id="rId3" Type="http://schemas.openxmlformats.org/officeDocument/2006/relationships/image" Target="../media/image25.jpeg"/><Relationship Id="rId21" Type="http://schemas.openxmlformats.org/officeDocument/2006/relationships/image" Target="../media/image42.png"/><Relationship Id="rId34" Type="http://schemas.openxmlformats.org/officeDocument/2006/relationships/image" Target="../media/image55.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54.png"/><Relationship Id="rId38" Type="http://schemas.openxmlformats.org/officeDocument/2006/relationships/image" Target="../media/image9.png"/><Relationship Id="rId2" Type="http://schemas.openxmlformats.org/officeDocument/2006/relationships/image" Target="../media/image24.png"/><Relationship Id="rId16" Type="http://schemas.openxmlformats.org/officeDocument/2006/relationships/image" Target="../media/image37.png"/><Relationship Id="rId20" Type="http://schemas.openxmlformats.org/officeDocument/2006/relationships/image" Target="../media/image41.jpeg"/><Relationship Id="rId29"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27.jpeg"/><Relationship Id="rId11" Type="http://schemas.openxmlformats.org/officeDocument/2006/relationships/image" Target="../media/image32.png"/><Relationship Id="rId24" Type="http://schemas.openxmlformats.org/officeDocument/2006/relationships/image" Target="../media/image45.png"/><Relationship Id="rId32" Type="http://schemas.openxmlformats.org/officeDocument/2006/relationships/image" Target="../media/image53.png"/><Relationship Id="rId37" Type="http://schemas.openxmlformats.org/officeDocument/2006/relationships/image" Target="../media/image58.jpeg"/><Relationship Id="rId40" Type="http://schemas.openxmlformats.org/officeDocument/2006/relationships/image" Target="../media/image60.png"/><Relationship Id="rId5" Type="http://schemas.microsoft.com/office/2007/relationships/hdphoto" Target="../media/hdphoto1.wdp"/><Relationship Id="rId15" Type="http://schemas.openxmlformats.org/officeDocument/2006/relationships/image" Target="../media/image36.png"/><Relationship Id="rId23" Type="http://schemas.openxmlformats.org/officeDocument/2006/relationships/image" Target="../media/image44.jpeg"/><Relationship Id="rId28" Type="http://schemas.openxmlformats.org/officeDocument/2006/relationships/image" Target="../media/image49.png"/><Relationship Id="rId36" Type="http://schemas.openxmlformats.org/officeDocument/2006/relationships/image" Target="../media/image57.png"/><Relationship Id="rId10" Type="http://schemas.openxmlformats.org/officeDocument/2006/relationships/image" Target="../media/image31.png"/><Relationship Id="rId19" Type="http://schemas.openxmlformats.org/officeDocument/2006/relationships/image" Target="../media/image40.jpeg"/><Relationship Id="rId31" Type="http://schemas.openxmlformats.org/officeDocument/2006/relationships/image" Target="../media/image52.png"/><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jpeg"/><Relationship Id="rId35" Type="http://schemas.openxmlformats.org/officeDocument/2006/relationships/image" Target="../media/image56.png"/></Relationships>
</file>

<file path=ppt/slides/_rels/slide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5CEEE20-AC7F-17E3-993C-DB8468AAD0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729" r="192" b="15348"/>
          <a:stretch/>
        </p:blipFill>
        <p:spPr bwMode="auto">
          <a:xfrm>
            <a:off x="0" y="0"/>
            <a:ext cx="12192000" cy="5205663"/>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a16="http://schemas.microsoft.com/office/drawing/2014/main" id="{4AF3BF27-0196-4F1D-A056-A798A706CAFA}"/>
              </a:ext>
            </a:extLst>
          </p:cNvPr>
          <p:cNvSpPr>
            <a:spLocks noGrp="1"/>
          </p:cNvSpPr>
          <p:nvPr>
            <p:ph type="ctrTitle"/>
          </p:nvPr>
        </p:nvSpPr>
        <p:spPr>
          <a:xfrm>
            <a:off x="423441" y="3887798"/>
            <a:ext cx="9514643" cy="1167290"/>
          </a:xfrm>
        </p:spPr>
        <p:txBody>
          <a:bodyPr/>
          <a:lstStyle/>
          <a:p>
            <a:r>
              <a:rPr lang="de-CH" dirty="0"/>
              <a:t>House of Winterthur zu Gast bei der</a:t>
            </a:r>
            <a:br>
              <a:rPr lang="de-CH" dirty="0"/>
            </a:br>
            <a:r>
              <a:rPr lang="de-DE" dirty="0"/>
              <a:t>Handelskammer und Arbeitgebervereinigung Winterthur</a:t>
            </a:r>
            <a:br>
              <a:rPr lang="de-DE" dirty="0"/>
            </a:br>
            <a:br>
              <a:rPr lang="de-DE" sz="1400" dirty="0"/>
            </a:br>
            <a:r>
              <a:rPr lang="de-DE" sz="2000" dirty="0" err="1"/>
              <a:t>Winterthur</a:t>
            </a:r>
            <a:r>
              <a:rPr lang="de-DE" sz="2000" dirty="0"/>
              <a:t>, 27.10.2023 </a:t>
            </a:r>
            <a:br>
              <a:rPr lang="de-DE" sz="2000" dirty="0"/>
            </a:br>
            <a:br>
              <a:rPr lang="de-DE" sz="400" dirty="0"/>
            </a:br>
            <a:r>
              <a:rPr lang="de-DE" sz="2000" dirty="0"/>
              <a:t>Beat Schwab &amp; Thomas Schoch</a:t>
            </a:r>
            <a:endParaRPr lang="de-CH" dirty="0"/>
          </a:p>
        </p:txBody>
      </p:sp>
      <p:grpSp>
        <p:nvGrpSpPr>
          <p:cNvPr id="6" name="Gruppieren 5">
            <a:extLst>
              <a:ext uri="{FF2B5EF4-FFF2-40B4-BE49-F238E27FC236}">
                <a16:creationId xmlns:a16="http://schemas.microsoft.com/office/drawing/2014/main" id="{BAFEBFCA-DBA9-43CC-A8E7-2EECC9A80492}"/>
              </a:ext>
            </a:extLst>
          </p:cNvPr>
          <p:cNvGrpSpPr/>
          <p:nvPr/>
        </p:nvGrpSpPr>
        <p:grpSpPr>
          <a:xfrm>
            <a:off x="8716866" y="339410"/>
            <a:ext cx="3135600" cy="3031592"/>
            <a:chOff x="8716866" y="339410"/>
            <a:chExt cx="3135600" cy="3031592"/>
          </a:xfrm>
        </p:grpSpPr>
        <p:pic>
          <p:nvPicPr>
            <p:cNvPr id="7" name="Grafik 6">
              <a:extLst>
                <a:ext uri="{FF2B5EF4-FFF2-40B4-BE49-F238E27FC236}">
                  <a16:creationId xmlns:a16="http://schemas.microsoft.com/office/drawing/2014/main" id="{27BB55D0-001D-4AB5-8B9D-2CAE8754BA81}"/>
                </a:ext>
              </a:extLst>
            </p:cNvPr>
            <p:cNvPicPr>
              <a:picLocks noChangeAspect="1"/>
            </p:cNvPicPr>
            <p:nvPr userDrawn="1"/>
          </p:nvPicPr>
          <p:blipFill rotWithShape="1">
            <a:blip r:embed="rId3"/>
            <a:srcRect l="19555" t="10093" r="21820" b="9732"/>
            <a:stretch/>
          </p:blipFill>
          <p:spPr>
            <a:xfrm>
              <a:off x="8716866" y="339410"/>
              <a:ext cx="3135600" cy="3031592"/>
            </a:xfrm>
            <a:prstGeom prst="rect">
              <a:avLst/>
            </a:prstGeom>
          </p:spPr>
        </p:pic>
        <p:sp>
          <p:nvSpPr>
            <p:cNvPr id="8" name="Textfeld 7">
              <a:extLst>
                <a:ext uri="{FF2B5EF4-FFF2-40B4-BE49-F238E27FC236}">
                  <a16:creationId xmlns:a16="http://schemas.microsoft.com/office/drawing/2014/main" id="{A32B7BF4-615E-4798-9DD3-2C2D7E4AFCEE}"/>
                </a:ext>
              </a:extLst>
            </p:cNvPr>
            <p:cNvSpPr txBox="1">
              <a:spLocks noChangeAspect="1"/>
            </p:cNvSpPr>
            <p:nvPr userDrawn="1"/>
          </p:nvSpPr>
          <p:spPr>
            <a:xfrm>
              <a:off x="9046684" y="643492"/>
              <a:ext cx="2432822" cy="1740220"/>
            </a:xfrm>
            <a:prstGeom prst="rect">
              <a:avLst/>
            </a:prstGeom>
            <a:noFill/>
          </p:spPr>
          <p:txBody>
            <a:bodyPr wrap="square" lIns="0" tIns="0" rIns="0" bIns="0" rtlCol="0">
              <a:normAutofit/>
            </a:bodyPr>
            <a:lstStyle/>
            <a:p>
              <a:pPr>
                <a:lnSpc>
                  <a:spcPct val="87000"/>
                </a:lnSpc>
              </a:pPr>
              <a:r>
                <a:rPr lang="de-CH" sz="3200" b="1" dirty="0">
                  <a:solidFill>
                    <a:schemeClr val="bg1"/>
                  </a:solidFill>
                </a:rPr>
                <a:t>Willkommen</a:t>
              </a:r>
              <a:br>
                <a:rPr lang="de-CH" sz="3200" b="1" dirty="0">
                  <a:solidFill>
                    <a:schemeClr val="bg1"/>
                  </a:solidFill>
                </a:rPr>
              </a:br>
              <a:r>
                <a:rPr lang="de-CH" sz="3200" b="1" dirty="0" err="1">
                  <a:solidFill>
                    <a:schemeClr val="bg1"/>
                  </a:solidFill>
                </a:rPr>
                <a:t>Bienvenue</a:t>
              </a:r>
              <a:endParaRPr lang="de-CH" sz="3200" b="1" dirty="0">
                <a:solidFill>
                  <a:schemeClr val="bg1"/>
                </a:solidFill>
              </a:endParaRPr>
            </a:p>
            <a:p>
              <a:pPr>
                <a:lnSpc>
                  <a:spcPct val="87000"/>
                </a:lnSpc>
              </a:pPr>
              <a:r>
                <a:rPr lang="de-CH" sz="3200" b="1" dirty="0">
                  <a:solidFill>
                    <a:schemeClr val="bg1"/>
                  </a:solidFill>
                </a:rPr>
                <a:t>Welcome</a:t>
              </a:r>
            </a:p>
            <a:p>
              <a:pPr>
                <a:lnSpc>
                  <a:spcPct val="87000"/>
                </a:lnSpc>
              </a:pPr>
              <a:r>
                <a:rPr lang="ja-JP" altLang="de-DE" sz="3200" b="1" dirty="0">
                  <a:solidFill>
                    <a:schemeClr val="bg1"/>
                  </a:solidFill>
                </a:rPr>
                <a:t>欢迎</a:t>
              </a:r>
              <a:endParaRPr lang="de-CH" sz="3200" b="1" dirty="0">
                <a:solidFill>
                  <a:schemeClr val="bg1"/>
                </a:solidFill>
              </a:endParaRPr>
            </a:p>
          </p:txBody>
        </p:sp>
      </p:grpSp>
      <p:pic>
        <p:nvPicPr>
          <p:cNvPr id="5" name="Picture 4">
            <a:extLst>
              <a:ext uri="{FF2B5EF4-FFF2-40B4-BE49-F238E27FC236}">
                <a16:creationId xmlns:a16="http://schemas.microsoft.com/office/drawing/2014/main" id="{E11F26E6-FB82-383D-F6AB-7D5311A532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523" y="5571884"/>
            <a:ext cx="1644162" cy="95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195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8332D2-5D16-6C36-3FB2-4F2FA868CC94}"/>
              </a:ext>
            </a:extLst>
          </p:cNvPr>
          <p:cNvSpPr>
            <a:spLocks noGrp="1"/>
          </p:cNvSpPr>
          <p:nvPr>
            <p:ph type="title"/>
          </p:nvPr>
        </p:nvSpPr>
        <p:spPr>
          <a:xfrm>
            <a:off x="412750" y="681195"/>
            <a:ext cx="8416925" cy="897425"/>
          </a:xfrm>
        </p:spPr>
        <p:txBody>
          <a:bodyPr/>
          <a:lstStyle/>
          <a:p>
            <a:r>
              <a:rPr lang="de-DE" sz="3600" dirty="0"/>
              <a:t>Über 40 Anlässe pro Jahr, immer mehr exklusiv nur für Mitglieder </a:t>
            </a:r>
            <a:endParaRPr lang="de-CH" sz="3600" dirty="0"/>
          </a:p>
        </p:txBody>
      </p:sp>
      <p:sp>
        <p:nvSpPr>
          <p:cNvPr id="3" name="Textplatzhalter 2">
            <a:extLst>
              <a:ext uri="{FF2B5EF4-FFF2-40B4-BE49-F238E27FC236}">
                <a16:creationId xmlns:a16="http://schemas.microsoft.com/office/drawing/2014/main" id="{653F34FF-5C65-2619-1DE4-F17E3278927B}"/>
              </a:ext>
            </a:extLst>
          </p:cNvPr>
          <p:cNvSpPr>
            <a:spLocks noGrp="1"/>
          </p:cNvSpPr>
          <p:nvPr>
            <p:ph type="body" sz="quarter" idx="13"/>
          </p:nvPr>
        </p:nvSpPr>
        <p:spPr>
          <a:xfrm>
            <a:off x="4324933" y="5536090"/>
            <a:ext cx="3517200" cy="387351"/>
          </a:xfrm>
        </p:spPr>
        <p:txBody>
          <a:bodyPr/>
          <a:lstStyle/>
          <a:p>
            <a:r>
              <a:rPr lang="de-DE" dirty="0"/>
              <a:t>Vernetzen</a:t>
            </a:r>
            <a:endParaRPr lang="de-CH" dirty="0"/>
          </a:p>
        </p:txBody>
      </p:sp>
      <p:sp>
        <p:nvSpPr>
          <p:cNvPr id="4" name="Textplatzhalter 3">
            <a:extLst>
              <a:ext uri="{FF2B5EF4-FFF2-40B4-BE49-F238E27FC236}">
                <a16:creationId xmlns:a16="http://schemas.microsoft.com/office/drawing/2014/main" id="{40A42A96-E34E-4DAB-5D7D-A88E2916C386}"/>
              </a:ext>
            </a:extLst>
          </p:cNvPr>
          <p:cNvSpPr>
            <a:spLocks noGrp="1"/>
          </p:cNvSpPr>
          <p:nvPr>
            <p:ph type="body" sz="quarter" idx="14"/>
          </p:nvPr>
        </p:nvSpPr>
        <p:spPr>
          <a:xfrm>
            <a:off x="445390" y="5536800"/>
            <a:ext cx="3517200" cy="387351"/>
          </a:xfrm>
        </p:spPr>
        <p:txBody>
          <a:bodyPr/>
          <a:lstStyle/>
          <a:p>
            <a:r>
              <a:rPr lang="de-DE" dirty="0"/>
              <a:t>Inspirieren</a:t>
            </a:r>
            <a:endParaRPr lang="de-CH" dirty="0"/>
          </a:p>
        </p:txBody>
      </p:sp>
      <p:pic>
        <p:nvPicPr>
          <p:cNvPr id="14" name="Bildplatzhalter 13">
            <a:extLst>
              <a:ext uri="{FF2B5EF4-FFF2-40B4-BE49-F238E27FC236}">
                <a16:creationId xmlns:a16="http://schemas.microsoft.com/office/drawing/2014/main" id="{D9E005AD-2F31-A6DA-E907-D30D731FB2C4}"/>
              </a:ext>
            </a:extLst>
          </p:cNvPr>
          <p:cNvPicPr>
            <a:picLocks noGrp="1" noChangeAspect="1"/>
          </p:cNvPicPr>
          <p:nvPr>
            <p:ph type="pic" sz="quarter" idx="15"/>
          </p:nvPr>
        </p:nvPicPr>
        <p:blipFill>
          <a:blip r:embed="rId2"/>
          <a:srcRect l="13367" r="13367"/>
          <a:stretch/>
        </p:blipFill>
        <p:spPr>
          <a:xfrm>
            <a:off x="4337401" y="2253247"/>
            <a:ext cx="3517200" cy="3201379"/>
          </a:xfrm>
        </p:spPr>
      </p:pic>
      <p:pic>
        <p:nvPicPr>
          <p:cNvPr id="10" name="Bildplatzhalter 9">
            <a:extLst>
              <a:ext uri="{FF2B5EF4-FFF2-40B4-BE49-F238E27FC236}">
                <a16:creationId xmlns:a16="http://schemas.microsoft.com/office/drawing/2014/main" id="{199AA4ED-C202-11F1-D710-F1D68187469E}"/>
              </a:ext>
            </a:extLst>
          </p:cNvPr>
          <p:cNvPicPr>
            <a:picLocks noGrp="1" noChangeAspect="1"/>
          </p:cNvPicPr>
          <p:nvPr>
            <p:ph type="pic" sz="quarter" idx="16"/>
          </p:nvPr>
        </p:nvPicPr>
        <p:blipFill>
          <a:blip r:embed="rId3"/>
          <a:srcRect l="13378" r="13378"/>
          <a:stretch/>
        </p:blipFill>
        <p:spPr>
          <a:xfrm>
            <a:off x="445391" y="2253247"/>
            <a:ext cx="3517200" cy="3201379"/>
          </a:xfrm>
        </p:spPr>
      </p:pic>
      <p:pic>
        <p:nvPicPr>
          <p:cNvPr id="12" name="Bildplatzhalter 11">
            <a:extLst>
              <a:ext uri="{FF2B5EF4-FFF2-40B4-BE49-F238E27FC236}">
                <a16:creationId xmlns:a16="http://schemas.microsoft.com/office/drawing/2014/main" id="{F4C57C64-D6E1-9106-8506-74FA9BCFA658}"/>
              </a:ext>
            </a:extLst>
          </p:cNvPr>
          <p:cNvPicPr>
            <a:picLocks noGrp="1" noChangeAspect="1"/>
          </p:cNvPicPr>
          <p:nvPr>
            <p:ph type="pic" sz="quarter" idx="17"/>
          </p:nvPr>
        </p:nvPicPr>
        <p:blipFill>
          <a:blip r:embed="rId4"/>
          <a:srcRect l="8791" r="8791"/>
          <a:stretch/>
        </p:blipFill>
        <p:spPr>
          <a:xfrm>
            <a:off x="8229410" y="2253247"/>
            <a:ext cx="3517200" cy="3201379"/>
          </a:xfrm>
        </p:spPr>
      </p:pic>
      <p:sp>
        <p:nvSpPr>
          <p:cNvPr id="8" name="Textplatzhalter 7">
            <a:extLst>
              <a:ext uri="{FF2B5EF4-FFF2-40B4-BE49-F238E27FC236}">
                <a16:creationId xmlns:a16="http://schemas.microsoft.com/office/drawing/2014/main" id="{6A80FA23-B6E7-31B5-FD17-D7AB21162C20}"/>
              </a:ext>
            </a:extLst>
          </p:cNvPr>
          <p:cNvSpPr>
            <a:spLocks noGrp="1"/>
          </p:cNvSpPr>
          <p:nvPr>
            <p:ph type="body" sz="quarter" idx="18"/>
          </p:nvPr>
        </p:nvSpPr>
        <p:spPr>
          <a:xfrm>
            <a:off x="8223176" y="5527251"/>
            <a:ext cx="3517200" cy="387351"/>
          </a:xfrm>
        </p:spPr>
        <p:txBody>
          <a:bodyPr/>
          <a:lstStyle/>
          <a:p>
            <a:r>
              <a:rPr lang="de-DE" dirty="0"/>
              <a:t>Informieren</a:t>
            </a:r>
            <a:endParaRPr lang="de-CH" dirty="0"/>
          </a:p>
        </p:txBody>
      </p:sp>
    </p:spTree>
    <p:extLst>
      <p:ext uri="{BB962C8B-B14F-4D97-AF65-F5344CB8AC3E}">
        <p14:creationId xmlns:p14="http://schemas.microsoft.com/office/powerpoint/2010/main" val="758793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C4BFC4-ACDB-6A6A-047D-220DFDC54136}"/>
              </a:ext>
            </a:extLst>
          </p:cNvPr>
          <p:cNvSpPr>
            <a:spLocks noGrp="1"/>
          </p:cNvSpPr>
          <p:nvPr>
            <p:ph type="title"/>
          </p:nvPr>
        </p:nvSpPr>
        <p:spPr>
          <a:xfrm>
            <a:off x="412750" y="681195"/>
            <a:ext cx="10214610" cy="897425"/>
          </a:xfrm>
        </p:spPr>
        <p:txBody>
          <a:bodyPr/>
          <a:lstStyle/>
          <a:p>
            <a:r>
              <a:rPr lang="de-DE" sz="3600" dirty="0"/>
              <a:t>Neu: Journalistische Inhalte über Winterthur</a:t>
            </a:r>
            <a:br>
              <a:rPr lang="de-DE" sz="3600" dirty="0"/>
            </a:br>
            <a:r>
              <a:rPr lang="de-DE" sz="3600" dirty="0"/>
              <a:t>Die Wirtschaftsregion Winterthur im Überblick</a:t>
            </a:r>
            <a:endParaRPr lang="de-CH" sz="3600" dirty="0"/>
          </a:p>
        </p:txBody>
      </p:sp>
      <p:pic>
        <p:nvPicPr>
          <p:cNvPr id="10" name="Grafik 9">
            <a:extLst>
              <a:ext uri="{FF2B5EF4-FFF2-40B4-BE49-F238E27FC236}">
                <a16:creationId xmlns:a16="http://schemas.microsoft.com/office/drawing/2014/main" id="{648C3822-AEC6-547A-D709-39F99D5333B7}"/>
              </a:ext>
            </a:extLst>
          </p:cNvPr>
          <p:cNvPicPr>
            <a:picLocks noChangeAspect="1"/>
          </p:cNvPicPr>
          <p:nvPr/>
        </p:nvPicPr>
        <p:blipFill rotWithShape="1">
          <a:blip r:embed="rId2"/>
          <a:srcRect l="78667" t="26134" r="4167" b="9866"/>
          <a:stretch/>
        </p:blipFill>
        <p:spPr>
          <a:xfrm>
            <a:off x="6685516" y="2188798"/>
            <a:ext cx="2317499" cy="2700000"/>
          </a:xfrm>
          <a:prstGeom prst="rect">
            <a:avLst/>
          </a:prstGeom>
          <a:effectLst>
            <a:innerShdw blurRad="114300">
              <a:prstClr val="black"/>
            </a:innerShdw>
            <a:softEdge rad="12700"/>
          </a:effectLst>
          <a:scene3d>
            <a:camera prst="orthographicFront"/>
            <a:lightRig rig="threePt" dir="t"/>
          </a:scene3d>
          <a:sp3d>
            <a:bevelT/>
          </a:sp3d>
        </p:spPr>
      </p:pic>
      <p:pic>
        <p:nvPicPr>
          <p:cNvPr id="12" name="Grafik 11">
            <a:extLst>
              <a:ext uri="{FF2B5EF4-FFF2-40B4-BE49-F238E27FC236}">
                <a16:creationId xmlns:a16="http://schemas.microsoft.com/office/drawing/2014/main" id="{E7ED509E-1499-1CBE-E7C9-1D96E2D6AD2F}"/>
              </a:ext>
            </a:extLst>
          </p:cNvPr>
          <p:cNvPicPr>
            <a:picLocks noChangeAspect="1"/>
          </p:cNvPicPr>
          <p:nvPr/>
        </p:nvPicPr>
        <p:blipFill rotWithShape="1">
          <a:blip r:embed="rId3"/>
          <a:srcRect l="78810" t="30656" r="4300" b="7291"/>
          <a:stretch/>
        </p:blipFill>
        <p:spPr>
          <a:xfrm>
            <a:off x="8150447" y="2808899"/>
            <a:ext cx="2317499" cy="2700000"/>
          </a:xfrm>
          <a:prstGeom prst="rect">
            <a:avLst/>
          </a:prstGeom>
          <a:effectLst>
            <a:innerShdw blurRad="114300">
              <a:prstClr val="black"/>
            </a:innerShdw>
            <a:softEdge rad="12700"/>
          </a:effectLst>
          <a:scene3d>
            <a:camera prst="orthographicFront"/>
            <a:lightRig rig="threePt" dir="t"/>
          </a:scene3d>
          <a:sp3d>
            <a:bevelT/>
          </a:sp3d>
        </p:spPr>
      </p:pic>
      <p:pic>
        <p:nvPicPr>
          <p:cNvPr id="14" name="Grafik 13">
            <a:extLst>
              <a:ext uri="{FF2B5EF4-FFF2-40B4-BE49-F238E27FC236}">
                <a16:creationId xmlns:a16="http://schemas.microsoft.com/office/drawing/2014/main" id="{CB2F9EFE-56EA-76FE-AF58-90255DCA5EB9}"/>
              </a:ext>
            </a:extLst>
          </p:cNvPr>
          <p:cNvPicPr>
            <a:picLocks noChangeAspect="1"/>
          </p:cNvPicPr>
          <p:nvPr/>
        </p:nvPicPr>
        <p:blipFill rotWithShape="1">
          <a:blip r:embed="rId4"/>
          <a:srcRect l="78907" t="24995" r="4631" b="13624"/>
          <a:stretch/>
        </p:blipFill>
        <p:spPr>
          <a:xfrm>
            <a:off x="9615377" y="3429000"/>
            <a:ext cx="2317498" cy="2700000"/>
          </a:xfrm>
          <a:prstGeom prst="rect">
            <a:avLst/>
          </a:prstGeom>
          <a:effectLst>
            <a:innerShdw blurRad="114300">
              <a:prstClr val="black"/>
            </a:innerShdw>
            <a:softEdge rad="31750"/>
          </a:effectLst>
          <a:scene3d>
            <a:camera prst="orthographicFront"/>
            <a:lightRig rig="threePt" dir="t"/>
          </a:scene3d>
          <a:sp3d>
            <a:bevelT/>
          </a:sp3d>
        </p:spPr>
      </p:pic>
      <p:sp>
        <p:nvSpPr>
          <p:cNvPr id="19" name="Textplatzhalter 2">
            <a:extLst>
              <a:ext uri="{FF2B5EF4-FFF2-40B4-BE49-F238E27FC236}">
                <a16:creationId xmlns:a16="http://schemas.microsoft.com/office/drawing/2014/main" id="{C5B2C31E-508E-5E89-2A71-50708E8B11B1}"/>
              </a:ext>
            </a:extLst>
          </p:cNvPr>
          <p:cNvSpPr>
            <a:spLocks noGrp="1"/>
          </p:cNvSpPr>
          <p:nvPr>
            <p:ph type="body" sz="quarter" idx="13"/>
          </p:nvPr>
        </p:nvSpPr>
        <p:spPr>
          <a:xfrm>
            <a:off x="407987" y="2188799"/>
            <a:ext cx="6088506" cy="3940201"/>
          </a:xfrm>
        </p:spPr>
        <p:txBody>
          <a:bodyPr/>
          <a:lstStyle/>
          <a:p>
            <a:r>
              <a:rPr lang="de-DE" sz="2400" dirty="0">
                <a:solidFill>
                  <a:schemeClr val="tx1"/>
                </a:solidFill>
              </a:rPr>
              <a:t>Key </a:t>
            </a:r>
            <a:r>
              <a:rPr lang="de-DE" sz="2400" dirty="0" err="1">
                <a:solidFill>
                  <a:schemeClr val="tx1"/>
                </a:solidFill>
              </a:rPr>
              <a:t>facts</a:t>
            </a:r>
            <a:r>
              <a:rPr lang="de-DE" sz="2400" dirty="0">
                <a:solidFill>
                  <a:schemeClr val="tx1"/>
                </a:solidFill>
              </a:rPr>
              <a:t>: </a:t>
            </a:r>
          </a:p>
          <a:p>
            <a:pPr marL="457200" indent="-457200">
              <a:buFont typeface="Arial" panose="020B0604020202020204" pitchFamily="34" charset="0"/>
              <a:buChar char="•"/>
            </a:pPr>
            <a:r>
              <a:rPr lang="de-DE" sz="2400" dirty="0">
                <a:solidFill>
                  <a:schemeClr val="tx1"/>
                </a:solidFill>
              </a:rPr>
              <a:t>Erscheint 1x monatlich (Café Europe)</a:t>
            </a:r>
          </a:p>
          <a:p>
            <a:pPr marL="457200" indent="-457200">
              <a:buFont typeface="Arial" panose="020B0604020202020204" pitchFamily="34" charset="0"/>
              <a:buChar char="•"/>
            </a:pPr>
            <a:r>
              <a:rPr lang="de-DE" sz="2400" dirty="0" err="1">
                <a:solidFill>
                  <a:schemeClr val="tx1"/>
                </a:solidFill>
              </a:rPr>
              <a:t>Grösster</a:t>
            </a:r>
            <a:r>
              <a:rPr lang="de-DE" sz="2400" dirty="0">
                <a:solidFill>
                  <a:schemeClr val="tx1"/>
                </a:solidFill>
              </a:rPr>
              <a:t> regionaler NL der Schweiz </a:t>
            </a:r>
          </a:p>
          <a:p>
            <a:pPr marL="457200" indent="-457200">
              <a:buFont typeface="Arial" panose="020B0604020202020204" pitchFamily="34" charset="0"/>
              <a:buChar char="•"/>
            </a:pPr>
            <a:r>
              <a:rPr lang="de-DE" sz="2400" dirty="0">
                <a:solidFill>
                  <a:schemeClr val="tx1"/>
                </a:solidFill>
              </a:rPr>
              <a:t>Knapp 4‘000x geöffnet (&gt; 70%)</a:t>
            </a:r>
          </a:p>
          <a:p>
            <a:pPr marL="457200" indent="-457200">
              <a:buFont typeface="Arial" panose="020B0604020202020204" pitchFamily="34" charset="0"/>
              <a:buChar char="•"/>
            </a:pPr>
            <a:r>
              <a:rPr lang="de-DE" sz="2400" dirty="0">
                <a:solidFill>
                  <a:schemeClr val="tx1"/>
                </a:solidFill>
              </a:rPr>
              <a:t>Kosten von CHF 12 – 15k p.a. </a:t>
            </a:r>
          </a:p>
          <a:p>
            <a:r>
              <a:rPr lang="de-DE" sz="2400" dirty="0">
                <a:solidFill>
                  <a:schemeClr val="tx1"/>
                </a:solidFill>
              </a:rPr>
              <a:t>      (durch </a:t>
            </a:r>
            <a:r>
              <a:rPr lang="de-DE" sz="2400" dirty="0" err="1">
                <a:solidFill>
                  <a:schemeClr val="tx1"/>
                </a:solidFill>
              </a:rPr>
              <a:t>HoW</a:t>
            </a:r>
            <a:r>
              <a:rPr lang="de-DE" sz="2400" dirty="0">
                <a:solidFill>
                  <a:schemeClr val="tx1"/>
                </a:solidFill>
              </a:rPr>
              <a:t>)</a:t>
            </a:r>
          </a:p>
          <a:p>
            <a:pPr marL="457200" indent="-457200">
              <a:buFont typeface="Arial" panose="020B0604020202020204" pitchFamily="34" charset="0"/>
              <a:buChar char="•"/>
            </a:pPr>
            <a:r>
              <a:rPr lang="de-DE" sz="2400" dirty="0">
                <a:solidFill>
                  <a:schemeClr val="tx1"/>
                </a:solidFill>
              </a:rPr>
              <a:t>Nachrichten zu Technologie &amp; Innovation sowie zum Wirtschaftsstandort</a:t>
            </a:r>
          </a:p>
          <a:p>
            <a:pPr marL="457200" indent="-457200">
              <a:buFont typeface="Arial" panose="020B0604020202020204" pitchFamily="34" charset="0"/>
              <a:buChar char="•"/>
            </a:pPr>
            <a:r>
              <a:rPr lang="de-DE" sz="2400" dirty="0">
                <a:solidFill>
                  <a:schemeClr val="tx1"/>
                </a:solidFill>
              </a:rPr>
              <a:t>Meldungen von euch gerne an uns/CE! </a:t>
            </a:r>
            <a:endParaRPr lang="de-CH" sz="2400" dirty="0">
              <a:solidFill>
                <a:schemeClr val="tx1"/>
              </a:solidFill>
            </a:endParaRPr>
          </a:p>
        </p:txBody>
      </p:sp>
    </p:spTree>
    <p:extLst>
      <p:ext uri="{BB962C8B-B14F-4D97-AF65-F5344CB8AC3E}">
        <p14:creationId xmlns:p14="http://schemas.microsoft.com/office/powerpoint/2010/main" val="1220375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Text, Handschrift, Tinte, Whiteboard enthält.&#10;&#10;Automatisch generierte Beschreibung">
            <a:extLst>
              <a:ext uri="{FF2B5EF4-FFF2-40B4-BE49-F238E27FC236}">
                <a16:creationId xmlns:a16="http://schemas.microsoft.com/office/drawing/2014/main" id="{373FC86D-8066-E07A-DE90-44FC52A7C391}"/>
              </a:ext>
            </a:extLst>
          </p:cNvPr>
          <p:cNvPicPr>
            <a:picLocks noChangeAspect="1"/>
          </p:cNvPicPr>
          <p:nvPr/>
        </p:nvPicPr>
        <p:blipFill rotWithShape="1">
          <a:blip r:embed="rId2"/>
          <a:srcRect t="9231" b="15769"/>
          <a:stretch/>
        </p:blipFill>
        <p:spPr>
          <a:xfrm>
            <a:off x="20" y="10"/>
            <a:ext cx="12191980" cy="6857990"/>
          </a:xfrm>
          <a:prstGeom prst="rect">
            <a:avLst/>
          </a:prstGeom>
          <a:noFill/>
        </p:spPr>
      </p:pic>
      <p:sp>
        <p:nvSpPr>
          <p:cNvPr id="7" name="Titel 6">
            <a:extLst>
              <a:ext uri="{FF2B5EF4-FFF2-40B4-BE49-F238E27FC236}">
                <a16:creationId xmlns:a16="http://schemas.microsoft.com/office/drawing/2014/main" id="{BCEE3AC4-8649-4BFC-B537-CE342532BAA3}"/>
              </a:ext>
            </a:extLst>
          </p:cNvPr>
          <p:cNvSpPr>
            <a:spLocks noGrp="1"/>
          </p:cNvSpPr>
          <p:nvPr>
            <p:ph type="title"/>
          </p:nvPr>
        </p:nvSpPr>
        <p:spPr>
          <a:xfrm>
            <a:off x="407988" y="564645"/>
            <a:ext cx="8421687" cy="529760"/>
          </a:xfrm>
        </p:spPr>
        <p:txBody>
          <a:bodyPr wrap="square" anchor="t">
            <a:normAutofit/>
          </a:bodyPr>
          <a:lstStyle/>
          <a:p>
            <a:r>
              <a:rPr lang="de-DE" dirty="0">
                <a:solidFill>
                  <a:schemeClr val="bg2"/>
                </a:solidFill>
              </a:rPr>
              <a:t>Stakeholder </a:t>
            </a:r>
            <a:r>
              <a:rPr lang="de-DE" dirty="0" err="1">
                <a:solidFill>
                  <a:schemeClr val="bg2"/>
                </a:solidFill>
              </a:rPr>
              <a:t>Map</a:t>
            </a:r>
            <a:endParaRPr lang="de-CH" dirty="0">
              <a:solidFill>
                <a:schemeClr val="bg2"/>
              </a:solidFill>
            </a:endParaRPr>
          </a:p>
        </p:txBody>
      </p:sp>
      <p:sp>
        <p:nvSpPr>
          <p:cNvPr id="14" name="Text Placeholder 3">
            <a:extLst>
              <a:ext uri="{FF2B5EF4-FFF2-40B4-BE49-F238E27FC236}">
                <a16:creationId xmlns:a16="http://schemas.microsoft.com/office/drawing/2014/main" id="{D140E80F-406C-6471-57B1-62F030288F7D}"/>
              </a:ext>
            </a:extLst>
          </p:cNvPr>
          <p:cNvSpPr>
            <a:spLocks noGrp="1"/>
          </p:cNvSpPr>
          <p:nvPr>
            <p:ph type="body" sz="quarter" idx="13"/>
          </p:nvPr>
        </p:nvSpPr>
        <p:spPr>
          <a:xfrm>
            <a:off x="407988" y="2364647"/>
            <a:ext cx="6898420" cy="529760"/>
          </a:xfrm>
        </p:spPr>
        <p:txBody>
          <a:bodyPr/>
          <a:lstStyle/>
          <a:p>
            <a:r>
              <a:rPr lang="en-US" dirty="0" err="1"/>
              <a:t>Professionelles</a:t>
            </a:r>
            <a:r>
              <a:rPr lang="en-US" dirty="0"/>
              <a:t> Stakeholder und Key Account Management </a:t>
            </a:r>
            <a:r>
              <a:rPr lang="en-US" dirty="0" err="1"/>
              <a:t>durch</a:t>
            </a:r>
            <a:r>
              <a:rPr lang="en-US" dirty="0"/>
              <a:t> </a:t>
            </a:r>
            <a:r>
              <a:rPr lang="en-US" dirty="0" err="1"/>
              <a:t>Vorstand</a:t>
            </a:r>
            <a:r>
              <a:rPr lang="en-US" dirty="0"/>
              <a:t> und </a:t>
            </a:r>
            <a:r>
              <a:rPr lang="en-US" dirty="0" err="1"/>
              <a:t>Geschäftleitung</a:t>
            </a:r>
            <a:r>
              <a:rPr lang="en-US" dirty="0"/>
              <a:t> </a:t>
            </a:r>
            <a:r>
              <a:rPr lang="en-US" dirty="0" err="1"/>
              <a:t>HoW</a:t>
            </a:r>
            <a:endParaRPr lang="en-US" dirty="0"/>
          </a:p>
        </p:txBody>
      </p:sp>
    </p:spTree>
    <p:extLst>
      <p:ext uri="{BB962C8B-B14F-4D97-AF65-F5344CB8AC3E}">
        <p14:creationId xmlns:p14="http://schemas.microsoft.com/office/powerpoint/2010/main" val="1889207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2750" y="681195"/>
            <a:ext cx="8416925" cy="453329"/>
          </a:xfrm>
        </p:spPr>
        <p:txBody>
          <a:bodyPr/>
          <a:lstStyle/>
          <a:p>
            <a:r>
              <a:rPr lang="de-DE" sz="3600" dirty="0"/>
              <a:t>Anzahl</a:t>
            </a:r>
            <a:r>
              <a:rPr lang="de-DE" sz="3500" dirty="0"/>
              <a:t> Mitglieder</a:t>
            </a:r>
            <a:endParaRPr lang="de-DE" sz="3500" dirty="0">
              <a:solidFill>
                <a:schemeClr val="tx1"/>
              </a:solidFill>
            </a:endParaRPr>
          </a:p>
        </p:txBody>
      </p:sp>
      <p:graphicFrame>
        <p:nvGraphicFramePr>
          <p:cNvPr id="7" name="Tabelle 6"/>
          <p:cNvGraphicFramePr>
            <a:graphicFrameLocks noGrp="1"/>
          </p:cNvGraphicFramePr>
          <p:nvPr/>
        </p:nvGraphicFramePr>
        <p:xfrm>
          <a:off x="435559" y="2094569"/>
          <a:ext cx="9666385" cy="2777232"/>
        </p:xfrm>
        <a:graphic>
          <a:graphicData uri="http://schemas.openxmlformats.org/drawingml/2006/table">
            <a:tbl>
              <a:tblPr/>
              <a:tblGrid>
                <a:gridCol w="4142737">
                  <a:extLst>
                    <a:ext uri="{9D8B030D-6E8A-4147-A177-3AD203B41FA5}">
                      <a16:colId xmlns:a16="http://schemas.microsoft.com/office/drawing/2014/main" val="20000"/>
                    </a:ext>
                  </a:extLst>
                </a:gridCol>
                <a:gridCol w="920608">
                  <a:extLst>
                    <a:ext uri="{9D8B030D-6E8A-4147-A177-3AD203B41FA5}">
                      <a16:colId xmlns:a16="http://schemas.microsoft.com/office/drawing/2014/main" val="20001"/>
                    </a:ext>
                  </a:extLst>
                </a:gridCol>
                <a:gridCol w="920608">
                  <a:extLst>
                    <a:ext uri="{9D8B030D-6E8A-4147-A177-3AD203B41FA5}">
                      <a16:colId xmlns:a16="http://schemas.microsoft.com/office/drawing/2014/main" val="20002"/>
                    </a:ext>
                  </a:extLst>
                </a:gridCol>
                <a:gridCol w="920608">
                  <a:extLst>
                    <a:ext uri="{9D8B030D-6E8A-4147-A177-3AD203B41FA5}">
                      <a16:colId xmlns:a16="http://schemas.microsoft.com/office/drawing/2014/main" val="20003"/>
                    </a:ext>
                  </a:extLst>
                </a:gridCol>
                <a:gridCol w="920608">
                  <a:extLst>
                    <a:ext uri="{9D8B030D-6E8A-4147-A177-3AD203B41FA5}">
                      <a16:colId xmlns:a16="http://schemas.microsoft.com/office/drawing/2014/main" val="20004"/>
                    </a:ext>
                  </a:extLst>
                </a:gridCol>
                <a:gridCol w="920608">
                  <a:extLst>
                    <a:ext uri="{9D8B030D-6E8A-4147-A177-3AD203B41FA5}">
                      <a16:colId xmlns:a16="http://schemas.microsoft.com/office/drawing/2014/main" val="89130154"/>
                    </a:ext>
                  </a:extLst>
                </a:gridCol>
                <a:gridCol w="920608">
                  <a:extLst>
                    <a:ext uri="{9D8B030D-6E8A-4147-A177-3AD203B41FA5}">
                      <a16:colId xmlns:a16="http://schemas.microsoft.com/office/drawing/2014/main" val="1534163415"/>
                    </a:ext>
                  </a:extLst>
                </a:gridCol>
              </a:tblGrid>
              <a:tr h="347154">
                <a:tc>
                  <a:txBody>
                    <a:bodyPr/>
                    <a:lstStyle/>
                    <a:p>
                      <a:pPr algn="l" fontAlgn="b"/>
                      <a:r>
                        <a:rPr lang="de-DE" sz="2000" b="1" i="0" u="none" strike="noStrike" dirty="0">
                          <a:solidFill>
                            <a:srgbClr val="000000"/>
                          </a:solidFill>
                          <a:effectLst/>
                          <a:latin typeface="Arial"/>
                        </a:rPr>
                        <a:t>Mitglieder</a:t>
                      </a:r>
                    </a:p>
                  </a:txBody>
                  <a:tcPr marL="24448" marR="24448" marT="2444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defTabSz="898525" fontAlgn="b"/>
                      <a:r>
                        <a:rPr lang="is-IS" sz="2000" b="1" i="0" u="none" strike="noStrike">
                          <a:solidFill>
                            <a:srgbClr val="000000"/>
                          </a:solidFill>
                          <a:effectLst/>
                          <a:latin typeface="Arial"/>
                        </a:rPr>
                        <a:t>2018</a:t>
                      </a:r>
                    </a:p>
                  </a:txBody>
                  <a:tcPr marL="24448" marR="24448" marT="2444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is-IS" sz="2000" b="1" i="0" u="none" strike="noStrike">
                          <a:solidFill>
                            <a:srgbClr val="000000"/>
                          </a:solidFill>
                          <a:effectLst/>
                          <a:latin typeface="Arial"/>
                        </a:rPr>
                        <a:t>2019</a:t>
                      </a:r>
                    </a:p>
                  </a:txBody>
                  <a:tcPr marL="24448" marR="24448" marT="2444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is-IS" sz="2000" b="1" i="0" u="none" strike="noStrike">
                          <a:solidFill>
                            <a:srgbClr val="000000"/>
                          </a:solidFill>
                          <a:effectLst/>
                          <a:latin typeface="Arial"/>
                        </a:rPr>
                        <a:t>2020</a:t>
                      </a:r>
                    </a:p>
                  </a:txBody>
                  <a:tcPr marL="24448" marR="24448" marT="2444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a:solidFill>
                            <a:srgbClr val="000000"/>
                          </a:solidFill>
                          <a:effectLst/>
                          <a:latin typeface="Arial"/>
                        </a:rPr>
                        <a:t>2021</a:t>
                      </a:r>
                    </a:p>
                  </a:txBody>
                  <a:tcPr marL="24448" marR="24448" marT="2444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Arial"/>
                        </a:rPr>
                        <a:t>2022</a:t>
                      </a:r>
                    </a:p>
                  </a:txBody>
                  <a:tcPr marL="24448" marR="24448" marT="2444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Arial"/>
                        </a:rPr>
                        <a:t>*2023</a:t>
                      </a:r>
                    </a:p>
                  </a:txBody>
                  <a:tcPr marL="24448" marR="24448" marT="24448"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7154">
                <a:tc>
                  <a:txBody>
                    <a:bodyPr/>
                    <a:lstStyle/>
                    <a:p>
                      <a:pPr algn="l" fontAlgn="b"/>
                      <a:r>
                        <a:rPr lang="de-DE" sz="2000" b="0" i="0" u="none" strike="noStrike" dirty="0">
                          <a:solidFill>
                            <a:srgbClr val="000000"/>
                          </a:solidFill>
                          <a:effectLst/>
                          <a:latin typeface="Arial"/>
                        </a:rPr>
                        <a:t>Touristische Leistungsträger</a:t>
                      </a:r>
                    </a:p>
                  </a:txBody>
                  <a:tcPr marL="24448" marR="24448" marT="2444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2000" b="0" i="0" u="none" strike="noStrike">
                          <a:solidFill>
                            <a:srgbClr val="000000"/>
                          </a:solidFill>
                          <a:effectLst/>
                          <a:latin typeface="Arial"/>
                        </a:rPr>
                        <a:t>202</a:t>
                      </a:r>
                    </a:p>
                  </a:txBody>
                  <a:tcPr marL="24448" marR="24448" marT="2444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2000" b="0" i="0" u="none" strike="noStrike">
                          <a:solidFill>
                            <a:srgbClr val="000000"/>
                          </a:solidFill>
                          <a:effectLst/>
                          <a:latin typeface="Arial"/>
                        </a:rPr>
                        <a:t>179</a:t>
                      </a:r>
                    </a:p>
                  </a:txBody>
                  <a:tcPr marL="24448" marR="24448" marT="2444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2000" b="0" i="0" u="none" strike="noStrike">
                          <a:solidFill>
                            <a:srgbClr val="000000"/>
                          </a:solidFill>
                          <a:effectLst/>
                          <a:latin typeface="Arial"/>
                        </a:rPr>
                        <a:t>192</a:t>
                      </a:r>
                      <a:endParaRPr lang="uk-UA" sz="2000" b="0" i="0" u="none" strike="noStrike">
                        <a:solidFill>
                          <a:srgbClr val="000000"/>
                        </a:solidFill>
                        <a:effectLst/>
                        <a:latin typeface="Arial"/>
                      </a:endParaRPr>
                    </a:p>
                  </a:txBody>
                  <a:tcPr marL="24448" marR="24448" marT="2444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2000" b="0" i="0" u="none" strike="noStrike">
                          <a:solidFill>
                            <a:srgbClr val="000000"/>
                          </a:solidFill>
                          <a:effectLst/>
                          <a:latin typeface="Arial"/>
                        </a:rPr>
                        <a:t>194</a:t>
                      </a:r>
                    </a:p>
                  </a:txBody>
                  <a:tcPr marL="24448" marR="24448" marT="2444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2000" b="0" i="0" u="none" strike="noStrike">
                          <a:solidFill>
                            <a:srgbClr val="000000"/>
                          </a:solidFill>
                          <a:effectLst/>
                          <a:latin typeface="Arial"/>
                        </a:rPr>
                        <a:t>197</a:t>
                      </a:r>
                    </a:p>
                  </a:txBody>
                  <a:tcPr marL="24448" marR="24448" marT="2444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de-DE" sz="2000" b="0" i="0" u="none" strike="noStrike">
                        <a:solidFill>
                          <a:srgbClr val="000000"/>
                        </a:solidFill>
                        <a:effectLst/>
                        <a:latin typeface="Arial"/>
                      </a:endParaRPr>
                    </a:p>
                  </a:txBody>
                  <a:tcPr marL="24448" marR="24448" marT="24448"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347154">
                <a:tc>
                  <a:txBody>
                    <a:bodyPr/>
                    <a:lstStyle/>
                    <a:p>
                      <a:pPr algn="l" fontAlgn="b"/>
                      <a:r>
                        <a:rPr lang="de-DE" sz="2000" b="0" i="0" u="none" strike="noStrike" dirty="0">
                          <a:solidFill>
                            <a:srgbClr val="000000"/>
                          </a:solidFill>
                          <a:effectLst/>
                          <a:latin typeface="Arial"/>
                        </a:rPr>
                        <a:t>Verbände/ Gewerbevereine</a:t>
                      </a:r>
                    </a:p>
                  </a:txBody>
                  <a:tcPr marL="24448" marR="24448" marT="24448" marB="0" anchor="b">
                    <a:lnL>
                      <a:noFill/>
                    </a:lnL>
                    <a:lnR>
                      <a:noFill/>
                    </a:lnR>
                    <a:lnT>
                      <a:noFill/>
                    </a:lnT>
                    <a:lnB>
                      <a:noFill/>
                    </a:lnB>
                  </a:tcPr>
                </a:tc>
                <a:tc>
                  <a:txBody>
                    <a:bodyPr/>
                    <a:lstStyle/>
                    <a:p>
                      <a:pPr algn="r" fontAlgn="b"/>
                      <a:r>
                        <a:rPr lang="de-DE" sz="2000" b="0" i="0" u="none" strike="noStrike">
                          <a:solidFill>
                            <a:srgbClr val="000000"/>
                          </a:solidFill>
                          <a:effectLst/>
                          <a:latin typeface="Arial"/>
                        </a:rPr>
                        <a:t>14</a:t>
                      </a:r>
                    </a:p>
                  </a:txBody>
                  <a:tcPr marL="24448" marR="24448" marT="24448" marB="0" anchor="b">
                    <a:lnL>
                      <a:noFill/>
                    </a:lnL>
                    <a:lnR>
                      <a:noFill/>
                    </a:lnR>
                    <a:lnT>
                      <a:noFill/>
                    </a:lnT>
                    <a:lnB>
                      <a:noFill/>
                    </a:lnB>
                  </a:tcPr>
                </a:tc>
                <a:tc>
                  <a:txBody>
                    <a:bodyPr/>
                    <a:lstStyle/>
                    <a:p>
                      <a:pPr algn="r" fontAlgn="b"/>
                      <a:r>
                        <a:rPr lang="is-IS" sz="2000" b="0" i="0" u="none" strike="noStrike">
                          <a:solidFill>
                            <a:srgbClr val="000000"/>
                          </a:solidFill>
                          <a:effectLst/>
                          <a:latin typeface="Arial"/>
                        </a:rPr>
                        <a:t>13</a:t>
                      </a:r>
                    </a:p>
                  </a:txBody>
                  <a:tcPr marL="24448" marR="24448" marT="24448" marB="0" anchor="b">
                    <a:lnL>
                      <a:noFill/>
                    </a:lnL>
                    <a:lnR>
                      <a:noFill/>
                    </a:lnR>
                    <a:lnT>
                      <a:noFill/>
                    </a:lnT>
                    <a:lnB>
                      <a:noFill/>
                    </a:lnB>
                  </a:tcPr>
                </a:tc>
                <a:tc>
                  <a:txBody>
                    <a:bodyPr/>
                    <a:lstStyle/>
                    <a:p>
                      <a:pPr algn="r" fontAlgn="b"/>
                      <a:r>
                        <a:rPr lang="cs-CZ" sz="2000" b="0" i="0" u="none" strike="noStrike">
                          <a:solidFill>
                            <a:srgbClr val="000000"/>
                          </a:solidFill>
                          <a:effectLst/>
                          <a:latin typeface="Arial"/>
                        </a:rPr>
                        <a:t>11</a:t>
                      </a:r>
                    </a:p>
                  </a:txBody>
                  <a:tcPr marL="24448" marR="24448" marT="24448" marB="0" anchor="b">
                    <a:lnL>
                      <a:noFill/>
                    </a:lnL>
                    <a:lnR>
                      <a:noFill/>
                    </a:lnR>
                    <a:lnT>
                      <a:noFill/>
                    </a:lnT>
                    <a:lnB>
                      <a:noFill/>
                    </a:lnB>
                  </a:tcPr>
                </a:tc>
                <a:tc>
                  <a:txBody>
                    <a:bodyPr/>
                    <a:lstStyle/>
                    <a:p>
                      <a:pPr algn="r" fontAlgn="b"/>
                      <a:r>
                        <a:rPr lang="is-IS" sz="2000" b="0" i="0" u="none" strike="noStrike" dirty="0">
                          <a:solidFill>
                            <a:srgbClr val="000000"/>
                          </a:solidFill>
                          <a:effectLst/>
                          <a:latin typeface="Arial"/>
                        </a:rPr>
                        <a:t>12</a:t>
                      </a:r>
                    </a:p>
                  </a:txBody>
                  <a:tcPr marL="24448" marR="24448" marT="24448" marB="0" anchor="b">
                    <a:lnL>
                      <a:noFill/>
                    </a:lnL>
                    <a:lnR>
                      <a:noFill/>
                    </a:lnR>
                    <a:lnT>
                      <a:noFill/>
                    </a:lnT>
                    <a:lnB>
                      <a:noFill/>
                    </a:lnB>
                  </a:tcPr>
                </a:tc>
                <a:tc>
                  <a:txBody>
                    <a:bodyPr/>
                    <a:lstStyle/>
                    <a:p>
                      <a:pPr algn="r" fontAlgn="b"/>
                      <a:r>
                        <a:rPr lang="is-IS" sz="2000" b="0" i="0" u="none" strike="noStrike">
                          <a:solidFill>
                            <a:srgbClr val="000000"/>
                          </a:solidFill>
                          <a:effectLst/>
                          <a:latin typeface="Arial"/>
                        </a:rPr>
                        <a:t>13</a:t>
                      </a:r>
                    </a:p>
                  </a:txBody>
                  <a:tcPr marL="24448" marR="24448" marT="24448" marB="0" anchor="b">
                    <a:lnL>
                      <a:noFill/>
                    </a:lnL>
                    <a:lnR>
                      <a:noFill/>
                    </a:lnR>
                    <a:lnT>
                      <a:noFill/>
                    </a:lnT>
                    <a:lnB>
                      <a:noFill/>
                    </a:lnB>
                  </a:tcPr>
                </a:tc>
                <a:tc>
                  <a:txBody>
                    <a:bodyPr/>
                    <a:lstStyle/>
                    <a:p>
                      <a:pPr algn="r" fontAlgn="b"/>
                      <a:endParaRPr lang="is-IS" sz="2000" b="0" i="0" u="none" strike="noStrike">
                        <a:solidFill>
                          <a:srgbClr val="000000"/>
                        </a:solidFill>
                        <a:effectLst/>
                        <a:latin typeface="Arial"/>
                      </a:endParaRPr>
                    </a:p>
                  </a:txBody>
                  <a:tcPr marL="24448" marR="24448" marT="24448" marB="0" anchor="b">
                    <a:lnL>
                      <a:noFill/>
                    </a:lnL>
                    <a:lnR>
                      <a:noFill/>
                    </a:lnR>
                    <a:lnT>
                      <a:noFill/>
                    </a:lnT>
                    <a:lnB>
                      <a:noFill/>
                    </a:lnB>
                  </a:tcPr>
                </a:tc>
                <a:extLst>
                  <a:ext uri="{0D108BD9-81ED-4DB2-BD59-A6C34878D82A}">
                    <a16:rowId xmlns:a16="http://schemas.microsoft.com/office/drawing/2014/main" val="1118787870"/>
                  </a:ext>
                </a:extLst>
              </a:tr>
              <a:tr h="347154">
                <a:tc>
                  <a:txBody>
                    <a:bodyPr/>
                    <a:lstStyle/>
                    <a:p>
                      <a:pPr algn="l" fontAlgn="b"/>
                      <a:r>
                        <a:rPr lang="de-DE" sz="2000" b="0" i="0" u="none" strike="noStrike" dirty="0">
                          <a:solidFill>
                            <a:srgbClr val="000000"/>
                          </a:solidFill>
                          <a:effectLst/>
                          <a:latin typeface="Arial"/>
                        </a:rPr>
                        <a:t>Unternehmen (</a:t>
                      </a:r>
                      <a:r>
                        <a:rPr lang="de-DE" sz="2000" b="0" i="0" u="none" strike="noStrike" dirty="0" err="1">
                          <a:solidFill>
                            <a:srgbClr val="000000"/>
                          </a:solidFill>
                          <a:effectLst/>
                          <a:latin typeface="Arial"/>
                        </a:rPr>
                        <a:t>ausser</a:t>
                      </a:r>
                      <a:r>
                        <a:rPr lang="de-DE" sz="2000" b="0" i="0" u="none" strike="noStrike" dirty="0">
                          <a:solidFill>
                            <a:srgbClr val="000000"/>
                          </a:solidFill>
                          <a:effectLst/>
                          <a:latin typeface="Arial"/>
                        </a:rPr>
                        <a:t> touristische)</a:t>
                      </a:r>
                    </a:p>
                  </a:txBody>
                  <a:tcPr marL="24448" marR="24448" marT="24448" marB="0" anchor="b">
                    <a:lnL>
                      <a:noFill/>
                    </a:lnL>
                    <a:lnR>
                      <a:noFill/>
                    </a:lnR>
                    <a:lnT>
                      <a:noFill/>
                    </a:lnT>
                    <a:lnB>
                      <a:noFill/>
                    </a:lnB>
                  </a:tcPr>
                </a:tc>
                <a:tc>
                  <a:txBody>
                    <a:bodyPr/>
                    <a:lstStyle/>
                    <a:p>
                      <a:pPr algn="r" fontAlgn="b"/>
                      <a:r>
                        <a:rPr lang="is-IS" sz="2000" b="0" i="0" u="none" strike="noStrike">
                          <a:solidFill>
                            <a:srgbClr val="000000"/>
                          </a:solidFill>
                          <a:effectLst/>
                          <a:latin typeface="Arial"/>
                        </a:rPr>
                        <a:t>130</a:t>
                      </a:r>
                    </a:p>
                  </a:txBody>
                  <a:tcPr marL="24448" marR="24448" marT="24448" marB="0" anchor="b">
                    <a:lnL>
                      <a:noFill/>
                    </a:lnL>
                    <a:lnR>
                      <a:noFill/>
                    </a:lnR>
                    <a:lnT>
                      <a:noFill/>
                    </a:lnT>
                    <a:lnB>
                      <a:noFill/>
                    </a:lnB>
                  </a:tcPr>
                </a:tc>
                <a:tc>
                  <a:txBody>
                    <a:bodyPr/>
                    <a:lstStyle/>
                    <a:p>
                      <a:pPr algn="r" fontAlgn="b"/>
                      <a:r>
                        <a:rPr lang="is-IS" sz="2000" b="0" i="0" u="none" strike="noStrike">
                          <a:solidFill>
                            <a:srgbClr val="000000"/>
                          </a:solidFill>
                          <a:effectLst/>
                          <a:latin typeface="Arial"/>
                        </a:rPr>
                        <a:t>131</a:t>
                      </a:r>
                    </a:p>
                  </a:txBody>
                  <a:tcPr marL="24448" marR="24448" marT="24448" marB="0" anchor="b">
                    <a:lnL>
                      <a:noFill/>
                    </a:lnL>
                    <a:lnR>
                      <a:noFill/>
                    </a:lnR>
                    <a:lnT>
                      <a:noFill/>
                    </a:lnT>
                    <a:lnB>
                      <a:noFill/>
                    </a:lnB>
                  </a:tcPr>
                </a:tc>
                <a:tc>
                  <a:txBody>
                    <a:bodyPr/>
                    <a:lstStyle/>
                    <a:p>
                      <a:pPr algn="r" fontAlgn="b"/>
                      <a:r>
                        <a:rPr lang="is-IS" sz="2000" b="0" i="0" u="none" strike="noStrike">
                          <a:solidFill>
                            <a:srgbClr val="000000"/>
                          </a:solidFill>
                          <a:effectLst/>
                          <a:latin typeface="Arial"/>
                        </a:rPr>
                        <a:t>123</a:t>
                      </a:r>
                    </a:p>
                  </a:txBody>
                  <a:tcPr marL="24448" marR="24448" marT="24448" marB="0" anchor="b">
                    <a:lnL>
                      <a:noFill/>
                    </a:lnL>
                    <a:lnR>
                      <a:noFill/>
                    </a:lnR>
                    <a:lnT>
                      <a:noFill/>
                    </a:lnT>
                    <a:lnB>
                      <a:noFill/>
                    </a:lnB>
                  </a:tcPr>
                </a:tc>
                <a:tc>
                  <a:txBody>
                    <a:bodyPr/>
                    <a:lstStyle/>
                    <a:p>
                      <a:pPr algn="r" fontAlgn="b"/>
                      <a:r>
                        <a:rPr lang="de-DE" sz="2000" b="0" i="0" u="none" strike="noStrike">
                          <a:solidFill>
                            <a:srgbClr val="000000"/>
                          </a:solidFill>
                          <a:effectLst/>
                          <a:latin typeface="Arial"/>
                        </a:rPr>
                        <a:t>141</a:t>
                      </a:r>
                    </a:p>
                  </a:txBody>
                  <a:tcPr marL="24448" marR="24448" marT="24448" marB="0" anchor="b">
                    <a:lnL>
                      <a:noFill/>
                    </a:lnL>
                    <a:lnR>
                      <a:noFill/>
                    </a:lnR>
                    <a:lnT>
                      <a:noFill/>
                    </a:lnT>
                    <a:lnB>
                      <a:noFill/>
                    </a:lnB>
                  </a:tcPr>
                </a:tc>
                <a:tc>
                  <a:txBody>
                    <a:bodyPr/>
                    <a:lstStyle/>
                    <a:p>
                      <a:pPr algn="r" fontAlgn="b"/>
                      <a:r>
                        <a:rPr lang="de-DE" sz="2000" b="0" i="0" u="none" strike="noStrike">
                          <a:solidFill>
                            <a:srgbClr val="000000"/>
                          </a:solidFill>
                          <a:effectLst/>
                          <a:latin typeface="Arial"/>
                        </a:rPr>
                        <a:t>159</a:t>
                      </a:r>
                    </a:p>
                  </a:txBody>
                  <a:tcPr marL="24448" marR="24448" marT="24448" marB="0" anchor="b">
                    <a:lnL>
                      <a:noFill/>
                    </a:lnL>
                    <a:lnR>
                      <a:noFill/>
                    </a:lnR>
                    <a:lnT>
                      <a:noFill/>
                    </a:lnT>
                    <a:lnB>
                      <a:noFill/>
                    </a:lnB>
                  </a:tcPr>
                </a:tc>
                <a:tc>
                  <a:txBody>
                    <a:bodyPr/>
                    <a:lstStyle/>
                    <a:p>
                      <a:pPr algn="r" fontAlgn="b"/>
                      <a:endParaRPr lang="de-DE" sz="2000" b="0" i="0" u="none" strike="noStrike">
                        <a:solidFill>
                          <a:srgbClr val="000000"/>
                        </a:solidFill>
                        <a:effectLst/>
                        <a:latin typeface="Arial"/>
                      </a:endParaRPr>
                    </a:p>
                  </a:txBody>
                  <a:tcPr marL="24448" marR="24448" marT="24448" marB="0" anchor="b">
                    <a:lnL>
                      <a:noFill/>
                    </a:lnL>
                    <a:lnR>
                      <a:noFill/>
                    </a:lnR>
                    <a:lnT>
                      <a:noFill/>
                    </a:lnT>
                    <a:lnB>
                      <a:noFill/>
                    </a:lnB>
                  </a:tcPr>
                </a:tc>
                <a:extLst>
                  <a:ext uri="{0D108BD9-81ED-4DB2-BD59-A6C34878D82A}">
                    <a16:rowId xmlns:a16="http://schemas.microsoft.com/office/drawing/2014/main" val="10002"/>
                  </a:ext>
                </a:extLst>
              </a:tr>
              <a:tr h="347154">
                <a:tc>
                  <a:txBody>
                    <a:bodyPr/>
                    <a:lstStyle/>
                    <a:p>
                      <a:pPr algn="l" fontAlgn="b"/>
                      <a:r>
                        <a:rPr lang="de-DE" sz="2000" b="0" i="0" u="none" strike="noStrike">
                          <a:solidFill>
                            <a:srgbClr val="000000"/>
                          </a:solidFill>
                          <a:effectLst/>
                          <a:latin typeface="Arial"/>
                        </a:rPr>
                        <a:t>Non-profit Organisationen</a:t>
                      </a:r>
                    </a:p>
                  </a:txBody>
                  <a:tcPr marL="24448" marR="24448" marT="24448" marB="0" anchor="b">
                    <a:lnL>
                      <a:noFill/>
                    </a:lnL>
                    <a:lnR>
                      <a:noFill/>
                    </a:lnR>
                    <a:lnT>
                      <a:noFill/>
                    </a:lnT>
                    <a:lnB>
                      <a:noFill/>
                    </a:lnB>
                  </a:tcPr>
                </a:tc>
                <a:tc>
                  <a:txBody>
                    <a:bodyPr/>
                    <a:lstStyle/>
                    <a:p>
                      <a:pPr algn="r" fontAlgn="b"/>
                      <a:r>
                        <a:rPr lang="de-DE" sz="2000" b="0" i="0" u="none" strike="noStrike">
                          <a:solidFill>
                            <a:srgbClr val="000000"/>
                          </a:solidFill>
                          <a:effectLst/>
                          <a:latin typeface="Arial"/>
                        </a:rPr>
                        <a:t>0</a:t>
                      </a:r>
                    </a:p>
                  </a:txBody>
                  <a:tcPr marL="24448" marR="24448" marT="24448" marB="0" anchor="b">
                    <a:lnL>
                      <a:noFill/>
                    </a:lnL>
                    <a:lnR>
                      <a:noFill/>
                    </a:lnR>
                    <a:lnT>
                      <a:noFill/>
                    </a:lnT>
                    <a:lnB>
                      <a:noFill/>
                    </a:lnB>
                  </a:tcPr>
                </a:tc>
                <a:tc>
                  <a:txBody>
                    <a:bodyPr/>
                    <a:lstStyle/>
                    <a:p>
                      <a:pPr algn="r" fontAlgn="b"/>
                      <a:r>
                        <a:rPr lang="de-DE" sz="2000" b="0" i="0" u="none" strike="noStrike">
                          <a:solidFill>
                            <a:srgbClr val="000000"/>
                          </a:solidFill>
                          <a:effectLst/>
                          <a:latin typeface="Arial"/>
                        </a:rPr>
                        <a:t>0</a:t>
                      </a:r>
                    </a:p>
                  </a:txBody>
                  <a:tcPr marL="24448" marR="24448" marT="24448" marB="0" anchor="b">
                    <a:lnL>
                      <a:noFill/>
                    </a:lnL>
                    <a:lnR>
                      <a:noFill/>
                    </a:lnR>
                    <a:lnT>
                      <a:noFill/>
                    </a:lnT>
                    <a:lnB>
                      <a:noFill/>
                    </a:lnB>
                  </a:tcPr>
                </a:tc>
                <a:tc>
                  <a:txBody>
                    <a:bodyPr/>
                    <a:lstStyle/>
                    <a:p>
                      <a:pPr algn="r" fontAlgn="b"/>
                      <a:r>
                        <a:rPr lang="de-DE" sz="2000" b="0" i="0" u="none" strike="noStrike">
                          <a:solidFill>
                            <a:srgbClr val="000000"/>
                          </a:solidFill>
                          <a:effectLst/>
                          <a:latin typeface="Arial"/>
                        </a:rPr>
                        <a:t>0</a:t>
                      </a:r>
                    </a:p>
                  </a:txBody>
                  <a:tcPr marL="24448" marR="24448" marT="24448" marB="0" anchor="b">
                    <a:lnL>
                      <a:noFill/>
                    </a:lnL>
                    <a:lnR>
                      <a:noFill/>
                    </a:lnR>
                    <a:lnT>
                      <a:noFill/>
                    </a:lnT>
                    <a:lnB>
                      <a:noFill/>
                    </a:lnB>
                  </a:tcPr>
                </a:tc>
                <a:tc>
                  <a:txBody>
                    <a:bodyPr/>
                    <a:lstStyle/>
                    <a:p>
                      <a:pPr algn="r" fontAlgn="b"/>
                      <a:r>
                        <a:rPr lang="de-DE" sz="2000" b="0" i="0" u="none" strike="noStrike">
                          <a:solidFill>
                            <a:srgbClr val="000000"/>
                          </a:solidFill>
                          <a:effectLst/>
                          <a:latin typeface="Arial"/>
                        </a:rPr>
                        <a:t>3</a:t>
                      </a:r>
                    </a:p>
                  </a:txBody>
                  <a:tcPr marL="24448" marR="24448" marT="24448" marB="0" anchor="b">
                    <a:lnL>
                      <a:noFill/>
                    </a:lnL>
                    <a:lnR>
                      <a:noFill/>
                    </a:lnR>
                    <a:lnT>
                      <a:noFill/>
                    </a:lnT>
                    <a:lnB>
                      <a:noFill/>
                    </a:lnB>
                  </a:tcPr>
                </a:tc>
                <a:tc>
                  <a:txBody>
                    <a:bodyPr/>
                    <a:lstStyle/>
                    <a:p>
                      <a:pPr algn="r" fontAlgn="b"/>
                      <a:r>
                        <a:rPr lang="de-DE" sz="2000" b="0" i="0" u="none" strike="noStrike">
                          <a:solidFill>
                            <a:srgbClr val="000000"/>
                          </a:solidFill>
                          <a:effectLst/>
                          <a:latin typeface="Arial"/>
                        </a:rPr>
                        <a:t>12</a:t>
                      </a:r>
                    </a:p>
                  </a:txBody>
                  <a:tcPr marL="24448" marR="24448" marT="24448" marB="0" anchor="b">
                    <a:lnL>
                      <a:noFill/>
                    </a:lnL>
                    <a:lnR>
                      <a:noFill/>
                    </a:lnR>
                    <a:lnT>
                      <a:noFill/>
                    </a:lnT>
                    <a:lnB>
                      <a:noFill/>
                    </a:lnB>
                  </a:tcPr>
                </a:tc>
                <a:tc>
                  <a:txBody>
                    <a:bodyPr/>
                    <a:lstStyle/>
                    <a:p>
                      <a:pPr algn="r" fontAlgn="b"/>
                      <a:endParaRPr lang="de-DE" sz="2000" b="0" i="0" u="none" strike="noStrike">
                        <a:solidFill>
                          <a:srgbClr val="000000"/>
                        </a:solidFill>
                        <a:effectLst/>
                        <a:latin typeface="Arial"/>
                      </a:endParaRPr>
                    </a:p>
                  </a:txBody>
                  <a:tcPr marL="24448" marR="24448" marT="24448" marB="0" anchor="b">
                    <a:lnL>
                      <a:noFill/>
                    </a:lnL>
                    <a:lnR>
                      <a:noFill/>
                    </a:lnR>
                    <a:lnT>
                      <a:noFill/>
                    </a:lnT>
                    <a:lnB>
                      <a:noFill/>
                    </a:lnB>
                  </a:tcPr>
                </a:tc>
                <a:extLst>
                  <a:ext uri="{0D108BD9-81ED-4DB2-BD59-A6C34878D82A}">
                    <a16:rowId xmlns:a16="http://schemas.microsoft.com/office/drawing/2014/main" val="10003"/>
                  </a:ext>
                </a:extLst>
              </a:tr>
              <a:tr h="347154">
                <a:tc>
                  <a:txBody>
                    <a:bodyPr/>
                    <a:lstStyle/>
                    <a:p>
                      <a:pPr algn="l" fontAlgn="b"/>
                      <a:r>
                        <a:rPr lang="de-DE" sz="2000" b="0" i="0" u="none" strike="noStrike">
                          <a:solidFill>
                            <a:srgbClr val="000000"/>
                          </a:solidFill>
                          <a:effectLst/>
                          <a:latin typeface="Arial"/>
                        </a:rPr>
                        <a:t>Gemeinden/Städte</a:t>
                      </a:r>
                    </a:p>
                  </a:txBody>
                  <a:tcPr marL="24448" marR="24448" marT="24448" marB="0" anchor="b">
                    <a:lnL>
                      <a:noFill/>
                    </a:lnL>
                    <a:lnR>
                      <a:noFill/>
                    </a:lnR>
                    <a:lnT>
                      <a:noFill/>
                    </a:lnT>
                    <a:lnB>
                      <a:noFill/>
                    </a:lnB>
                  </a:tcPr>
                </a:tc>
                <a:tc>
                  <a:txBody>
                    <a:bodyPr/>
                    <a:lstStyle/>
                    <a:p>
                      <a:pPr algn="r" fontAlgn="b"/>
                      <a:r>
                        <a:rPr lang="is-IS" sz="2000" b="0" i="0" u="none" strike="noStrike">
                          <a:solidFill>
                            <a:srgbClr val="000000"/>
                          </a:solidFill>
                          <a:effectLst/>
                          <a:latin typeface="Arial"/>
                        </a:rPr>
                        <a:t>20</a:t>
                      </a:r>
                    </a:p>
                  </a:txBody>
                  <a:tcPr marL="24448" marR="24448" marT="24448" marB="0" anchor="b">
                    <a:lnL>
                      <a:noFill/>
                    </a:lnL>
                    <a:lnR>
                      <a:noFill/>
                    </a:lnR>
                    <a:lnT>
                      <a:noFill/>
                    </a:lnT>
                    <a:lnB>
                      <a:noFill/>
                    </a:lnB>
                  </a:tcPr>
                </a:tc>
                <a:tc>
                  <a:txBody>
                    <a:bodyPr/>
                    <a:lstStyle/>
                    <a:p>
                      <a:pPr algn="r" fontAlgn="b"/>
                      <a:r>
                        <a:rPr lang="is-IS" sz="2000" b="0" i="0" u="none" strike="noStrike">
                          <a:solidFill>
                            <a:srgbClr val="000000"/>
                          </a:solidFill>
                          <a:effectLst/>
                          <a:latin typeface="Arial"/>
                        </a:rPr>
                        <a:t>20</a:t>
                      </a:r>
                    </a:p>
                  </a:txBody>
                  <a:tcPr marL="24448" marR="24448" marT="24448" marB="0" anchor="b">
                    <a:lnL>
                      <a:noFill/>
                    </a:lnL>
                    <a:lnR>
                      <a:noFill/>
                    </a:lnR>
                    <a:lnT>
                      <a:noFill/>
                    </a:lnT>
                    <a:lnB>
                      <a:noFill/>
                    </a:lnB>
                  </a:tcPr>
                </a:tc>
                <a:tc>
                  <a:txBody>
                    <a:bodyPr/>
                    <a:lstStyle/>
                    <a:p>
                      <a:pPr algn="r" fontAlgn="b"/>
                      <a:r>
                        <a:rPr lang="is-IS" sz="2000" b="0" i="0" u="none" strike="noStrike">
                          <a:solidFill>
                            <a:srgbClr val="000000"/>
                          </a:solidFill>
                          <a:effectLst/>
                          <a:latin typeface="Arial"/>
                        </a:rPr>
                        <a:t>20</a:t>
                      </a:r>
                    </a:p>
                  </a:txBody>
                  <a:tcPr marL="24448" marR="24448" marT="24448" marB="0" anchor="b">
                    <a:lnL>
                      <a:noFill/>
                    </a:lnL>
                    <a:lnR>
                      <a:noFill/>
                    </a:lnR>
                    <a:lnT>
                      <a:noFill/>
                    </a:lnT>
                    <a:lnB>
                      <a:noFill/>
                    </a:lnB>
                  </a:tcPr>
                </a:tc>
                <a:tc>
                  <a:txBody>
                    <a:bodyPr/>
                    <a:lstStyle/>
                    <a:p>
                      <a:pPr algn="r" fontAlgn="b"/>
                      <a:r>
                        <a:rPr lang="de-DE" sz="2000" b="0" i="0" u="none" strike="noStrike">
                          <a:solidFill>
                            <a:srgbClr val="000000"/>
                          </a:solidFill>
                          <a:effectLst/>
                          <a:latin typeface="Arial"/>
                        </a:rPr>
                        <a:t>19</a:t>
                      </a:r>
                    </a:p>
                  </a:txBody>
                  <a:tcPr marL="24448" marR="24448" marT="24448" marB="0" anchor="b">
                    <a:lnL>
                      <a:noFill/>
                    </a:lnL>
                    <a:lnR>
                      <a:noFill/>
                    </a:lnR>
                    <a:lnT>
                      <a:noFill/>
                    </a:lnT>
                    <a:lnB>
                      <a:noFill/>
                    </a:lnB>
                  </a:tcPr>
                </a:tc>
                <a:tc>
                  <a:txBody>
                    <a:bodyPr/>
                    <a:lstStyle/>
                    <a:p>
                      <a:pPr algn="r" fontAlgn="b"/>
                      <a:r>
                        <a:rPr lang="de-DE" sz="2000" b="0" i="0" u="none" strike="noStrike">
                          <a:solidFill>
                            <a:srgbClr val="000000"/>
                          </a:solidFill>
                          <a:effectLst/>
                          <a:latin typeface="Arial"/>
                        </a:rPr>
                        <a:t>17</a:t>
                      </a:r>
                    </a:p>
                  </a:txBody>
                  <a:tcPr marL="24448" marR="24448" marT="24448" marB="0" anchor="b">
                    <a:lnL>
                      <a:noFill/>
                    </a:lnL>
                    <a:lnR>
                      <a:noFill/>
                    </a:lnR>
                    <a:lnT>
                      <a:noFill/>
                    </a:lnT>
                    <a:lnB>
                      <a:noFill/>
                    </a:lnB>
                  </a:tcPr>
                </a:tc>
                <a:tc>
                  <a:txBody>
                    <a:bodyPr/>
                    <a:lstStyle/>
                    <a:p>
                      <a:pPr algn="r" fontAlgn="b"/>
                      <a:endParaRPr lang="de-DE" sz="2000" b="0" i="0" u="none" strike="noStrike">
                        <a:solidFill>
                          <a:srgbClr val="000000"/>
                        </a:solidFill>
                        <a:effectLst/>
                        <a:latin typeface="Arial"/>
                      </a:endParaRPr>
                    </a:p>
                  </a:txBody>
                  <a:tcPr marL="24448" marR="24448" marT="24448" marB="0" anchor="b">
                    <a:lnL>
                      <a:noFill/>
                    </a:lnL>
                    <a:lnR>
                      <a:noFill/>
                    </a:lnR>
                    <a:lnT>
                      <a:noFill/>
                    </a:lnT>
                    <a:lnB>
                      <a:noFill/>
                    </a:lnB>
                  </a:tcPr>
                </a:tc>
                <a:extLst>
                  <a:ext uri="{0D108BD9-81ED-4DB2-BD59-A6C34878D82A}">
                    <a16:rowId xmlns:a16="http://schemas.microsoft.com/office/drawing/2014/main" val="10004"/>
                  </a:ext>
                </a:extLst>
              </a:tr>
              <a:tr h="347154">
                <a:tc>
                  <a:txBody>
                    <a:bodyPr/>
                    <a:lstStyle/>
                    <a:p>
                      <a:pPr algn="l" fontAlgn="b"/>
                      <a:r>
                        <a:rPr lang="de-DE" sz="2000" b="0" i="0" u="none" strike="noStrike">
                          <a:solidFill>
                            <a:srgbClr val="000000"/>
                          </a:solidFill>
                          <a:effectLst/>
                          <a:latin typeface="Arial"/>
                        </a:rPr>
                        <a:t>Bildungsinstitutionen</a:t>
                      </a:r>
                    </a:p>
                  </a:txBody>
                  <a:tcPr marL="24448" marR="24448" marT="2444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de-DE" sz="2000" b="0" i="0" u="none" strike="noStrike">
                          <a:solidFill>
                            <a:srgbClr val="000000"/>
                          </a:solidFill>
                          <a:effectLst/>
                          <a:latin typeface="Arial"/>
                        </a:rPr>
                        <a:t>7</a:t>
                      </a:r>
                    </a:p>
                  </a:txBody>
                  <a:tcPr marL="24448" marR="24448" marT="2444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de-DE" sz="2000" b="0" i="0" u="none" strike="noStrike">
                          <a:solidFill>
                            <a:srgbClr val="000000"/>
                          </a:solidFill>
                          <a:effectLst/>
                          <a:latin typeface="Arial"/>
                        </a:rPr>
                        <a:t>8</a:t>
                      </a:r>
                    </a:p>
                  </a:txBody>
                  <a:tcPr marL="24448" marR="24448" marT="2444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de-DE" sz="2000" b="0" i="0" u="none" strike="noStrike">
                          <a:solidFill>
                            <a:srgbClr val="000000"/>
                          </a:solidFill>
                          <a:effectLst/>
                          <a:latin typeface="Arial"/>
                        </a:rPr>
                        <a:t>8</a:t>
                      </a:r>
                    </a:p>
                  </a:txBody>
                  <a:tcPr marL="24448" marR="24448" marT="2444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de-DE" sz="2000" b="0" i="0" u="none" strike="noStrike">
                          <a:solidFill>
                            <a:srgbClr val="000000"/>
                          </a:solidFill>
                          <a:effectLst/>
                          <a:latin typeface="Arial"/>
                        </a:rPr>
                        <a:t>8</a:t>
                      </a:r>
                    </a:p>
                  </a:txBody>
                  <a:tcPr marL="24448" marR="24448" marT="2444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de-DE" sz="2000" b="0" i="0" u="none" strike="noStrike">
                          <a:solidFill>
                            <a:srgbClr val="000000"/>
                          </a:solidFill>
                          <a:effectLst/>
                          <a:latin typeface="Arial"/>
                        </a:rPr>
                        <a:t>8</a:t>
                      </a:r>
                    </a:p>
                  </a:txBody>
                  <a:tcPr marL="24448" marR="24448" marT="2444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de-DE" sz="2000" b="0" i="0" u="none" strike="noStrike">
                        <a:solidFill>
                          <a:srgbClr val="000000"/>
                        </a:solidFill>
                        <a:effectLst/>
                        <a:latin typeface="Arial"/>
                      </a:endParaRPr>
                    </a:p>
                  </a:txBody>
                  <a:tcPr marL="24448" marR="24448" marT="24448"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47154">
                <a:tc>
                  <a:txBody>
                    <a:bodyPr/>
                    <a:lstStyle/>
                    <a:p>
                      <a:pPr algn="l" fontAlgn="b"/>
                      <a:r>
                        <a:rPr lang="de-DE" sz="2000" b="1" i="0" u="none" strike="noStrike" dirty="0">
                          <a:solidFill>
                            <a:srgbClr val="000000"/>
                          </a:solidFill>
                          <a:effectLst/>
                          <a:latin typeface="Arial"/>
                        </a:rPr>
                        <a:t>Total</a:t>
                      </a:r>
                    </a:p>
                  </a:txBody>
                  <a:tcPr marL="24448" marR="24448" marT="2444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is-IS" sz="2000" b="1" i="0" u="none" strike="noStrike">
                          <a:solidFill>
                            <a:srgbClr val="000000"/>
                          </a:solidFill>
                          <a:effectLst/>
                          <a:latin typeface="Arial"/>
                        </a:rPr>
                        <a:t>373</a:t>
                      </a:r>
                    </a:p>
                  </a:txBody>
                  <a:tcPr marL="24448" marR="24448" marT="2444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2000" b="1" i="0" u="none" strike="noStrike">
                          <a:solidFill>
                            <a:srgbClr val="000000"/>
                          </a:solidFill>
                          <a:effectLst/>
                          <a:latin typeface="Arial"/>
                        </a:rPr>
                        <a:t>351</a:t>
                      </a:r>
                    </a:p>
                  </a:txBody>
                  <a:tcPr marL="24448" marR="24448" marT="2444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2000" b="1" i="0" u="none" strike="noStrike">
                          <a:solidFill>
                            <a:srgbClr val="000000"/>
                          </a:solidFill>
                          <a:effectLst/>
                          <a:latin typeface="Arial"/>
                        </a:rPr>
                        <a:t>354</a:t>
                      </a:r>
                    </a:p>
                  </a:txBody>
                  <a:tcPr marL="24448" marR="24448" marT="2444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CH" sz="2000" b="1" i="0" u="none" strike="noStrike">
                          <a:solidFill>
                            <a:srgbClr val="000000"/>
                          </a:solidFill>
                          <a:effectLst/>
                          <a:latin typeface="Arial"/>
                        </a:rPr>
                        <a:t>377</a:t>
                      </a:r>
                      <a:endParaRPr lang="uk-UA" sz="2000" b="1" i="0" u="none" strike="noStrike">
                        <a:solidFill>
                          <a:srgbClr val="000000"/>
                        </a:solidFill>
                        <a:effectLst/>
                        <a:latin typeface="Arial"/>
                      </a:endParaRPr>
                    </a:p>
                  </a:txBody>
                  <a:tcPr marL="24448" marR="24448" marT="2444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2000" b="1" i="0" u="none" strike="noStrike" dirty="0">
                          <a:solidFill>
                            <a:srgbClr val="000000"/>
                          </a:solidFill>
                          <a:effectLst/>
                          <a:latin typeface="Arial"/>
                        </a:rPr>
                        <a:t>406</a:t>
                      </a:r>
                      <a:endParaRPr lang="uk-UA" sz="2000" b="1" i="0" u="none" strike="noStrike" dirty="0">
                        <a:solidFill>
                          <a:srgbClr val="000000"/>
                        </a:solidFill>
                        <a:effectLst/>
                        <a:latin typeface="Arial"/>
                      </a:endParaRPr>
                    </a:p>
                  </a:txBody>
                  <a:tcPr marL="24448" marR="24448" marT="2444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2000" b="1" i="0" u="none" strike="noStrike" dirty="0">
                          <a:solidFill>
                            <a:srgbClr val="000000"/>
                          </a:solidFill>
                          <a:effectLst/>
                          <a:latin typeface="Arial"/>
                        </a:rPr>
                        <a:t>416</a:t>
                      </a:r>
                      <a:endParaRPr lang="uk-UA" sz="2000" b="1" i="0" u="none" strike="noStrike" dirty="0">
                        <a:solidFill>
                          <a:srgbClr val="000000"/>
                        </a:solidFill>
                        <a:effectLst/>
                        <a:latin typeface="Arial"/>
                      </a:endParaRPr>
                    </a:p>
                  </a:txBody>
                  <a:tcPr marL="24448" marR="24448" marT="24448"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7"/>
                  </a:ext>
                </a:extLst>
              </a:tr>
            </a:tbl>
          </a:graphicData>
        </a:graphic>
      </p:graphicFrame>
      <p:sp>
        <p:nvSpPr>
          <p:cNvPr id="3" name="Textfeld 2">
            <a:extLst>
              <a:ext uri="{FF2B5EF4-FFF2-40B4-BE49-F238E27FC236}">
                <a16:creationId xmlns:a16="http://schemas.microsoft.com/office/drawing/2014/main" id="{24607E49-6C57-7A1E-2FF0-372671808ADD}"/>
              </a:ext>
            </a:extLst>
          </p:cNvPr>
          <p:cNvSpPr txBox="1"/>
          <p:nvPr/>
        </p:nvSpPr>
        <p:spPr>
          <a:xfrm>
            <a:off x="435559" y="5301342"/>
            <a:ext cx="3897993" cy="296171"/>
          </a:xfrm>
          <a:prstGeom prst="rect">
            <a:avLst/>
          </a:prstGeom>
          <a:noFill/>
        </p:spPr>
        <p:txBody>
          <a:bodyPr wrap="square" lIns="0" tIns="0" rIns="0" bIns="0" rtlCol="0">
            <a:spAutoFit/>
          </a:bodyPr>
          <a:lstStyle/>
          <a:p>
            <a:pPr algn="l">
              <a:lnSpc>
                <a:spcPct val="103000"/>
              </a:lnSpc>
            </a:pPr>
            <a:r>
              <a:rPr lang="de-DE" sz="2000" dirty="0"/>
              <a:t>*Stand: 6.9.2023</a:t>
            </a:r>
            <a:endParaRPr lang="de-CH" sz="2000" dirty="0"/>
          </a:p>
        </p:txBody>
      </p:sp>
    </p:spTree>
    <p:extLst>
      <p:ext uri="{BB962C8B-B14F-4D97-AF65-F5344CB8AC3E}">
        <p14:creationId xmlns:p14="http://schemas.microsoft.com/office/powerpoint/2010/main" val="2305039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860352-7E01-7142-F6AB-DDE5FE0706FB}"/>
              </a:ext>
            </a:extLst>
          </p:cNvPr>
          <p:cNvSpPr>
            <a:spLocks noGrp="1"/>
          </p:cNvSpPr>
          <p:nvPr>
            <p:ph type="title"/>
          </p:nvPr>
        </p:nvSpPr>
        <p:spPr>
          <a:xfrm>
            <a:off x="412750" y="681195"/>
            <a:ext cx="9793931" cy="797782"/>
          </a:xfrm>
        </p:spPr>
        <p:txBody>
          <a:bodyPr/>
          <a:lstStyle/>
          <a:p>
            <a:r>
              <a:rPr lang="de-DE" sz="3200" dirty="0"/>
              <a:t>Key Account Management – Besuche von </a:t>
            </a:r>
            <a:br>
              <a:rPr lang="de-DE" sz="3200" dirty="0"/>
            </a:br>
            <a:r>
              <a:rPr lang="de-DE" sz="3200" dirty="0"/>
              <a:t>Mitgliederunternehmen und -gemeinden</a:t>
            </a:r>
            <a:endParaRPr lang="de-CH" sz="3200" dirty="0"/>
          </a:p>
        </p:txBody>
      </p:sp>
      <p:sp>
        <p:nvSpPr>
          <p:cNvPr id="3" name="Textplatzhalter 2">
            <a:extLst>
              <a:ext uri="{FF2B5EF4-FFF2-40B4-BE49-F238E27FC236}">
                <a16:creationId xmlns:a16="http://schemas.microsoft.com/office/drawing/2014/main" id="{1767FBA9-6499-800F-164C-1C0F3B416F85}"/>
              </a:ext>
            </a:extLst>
          </p:cNvPr>
          <p:cNvSpPr>
            <a:spLocks noGrp="1"/>
          </p:cNvSpPr>
          <p:nvPr>
            <p:ph type="body" sz="quarter" idx="13"/>
          </p:nvPr>
        </p:nvSpPr>
        <p:spPr/>
        <p:txBody>
          <a:bodyPr/>
          <a:lstStyle/>
          <a:p>
            <a:r>
              <a:rPr lang="de-DE" sz="2000" dirty="0"/>
              <a:t>House of Winterthur besucht mit einem Vorstands- und einem GL-Mitglied jährlich alle Mitgliederunternehmen ab einem Mitgliederbeitrag von </a:t>
            </a:r>
            <a:br>
              <a:rPr lang="de-DE" sz="2000" dirty="0"/>
            </a:br>
            <a:r>
              <a:rPr lang="de-DE" sz="2000" dirty="0"/>
              <a:t>CHF 8‘000. </a:t>
            </a:r>
          </a:p>
          <a:p>
            <a:r>
              <a:rPr lang="de-DE" sz="2000" dirty="0"/>
              <a:t>Die weiteren Mitgliederunternehmen ab CHF 3‘000 werden von mindestens einem GL-Mitglied jährlich besucht.</a:t>
            </a:r>
          </a:p>
          <a:p>
            <a:r>
              <a:rPr lang="de-DE" sz="2000" dirty="0"/>
              <a:t>Die Mitgliedergemeinden um Winterthur mit einer Einwohnerzahl ab 5‘000 werden ebenfalls jährlich von mindestens einem Vorstands- und einem GL-Mitglied besucht. </a:t>
            </a:r>
          </a:p>
        </p:txBody>
      </p:sp>
    </p:spTree>
    <p:extLst>
      <p:ext uri="{BB962C8B-B14F-4D97-AF65-F5344CB8AC3E}">
        <p14:creationId xmlns:p14="http://schemas.microsoft.com/office/powerpoint/2010/main" val="702923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860352-7E01-7142-F6AB-DDE5FE0706FB}"/>
              </a:ext>
            </a:extLst>
          </p:cNvPr>
          <p:cNvSpPr>
            <a:spLocks noGrp="1"/>
          </p:cNvSpPr>
          <p:nvPr>
            <p:ph type="title"/>
          </p:nvPr>
        </p:nvSpPr>
        <p:spPr>
          <a:xfrm>
            <a:off x="412750" y="681195"/>
            <a:ext cx="9793931" cy="398892"/>
          </a:xfrm>
        </p:spPr>
        <p:txBody>
          <a:bodyPr/>
          <a:lstStyle/>
          <a:p>
            <a:r>
              <a:rPr lang="de-DE" sz="3200" b="1" dirty="0">
                <a:solidFill>
                  <a:schemeClr val="bg2"/>
                </a:solidFill>
              </a:rPr>
              <a:t>Partner Anlass am 29.11.2023</a:t>
            </a:r>
            <a:endParaRPr lang="de-CH" sz="3200" dirty="0"/>
          </a:p>
        </p:txBody>
      </p:sp>
      <p:sp>
        <p:nvSpPr>
          <p:cNvPr id="3" name="Textplatzhalter 2">
            <a:extLst>
              <a:ext uri="{FF2B5EF4-FFF2-40B4-BE49-F238E27FC236}">
                <a16:creationId xmlns:a16="http://schemas.microsoft.com/office/drawing/2014/main" id="{1767FBA9-6499-800F-164C-1C0F3B416F85}"/>
              </a:ext>
            </a:extLst>
          </p:cNvPr>
          <p:cNvSpPr>
            <a:spLocks noGrp="1"/>
          </p:cNvSpPr>
          <p:nvPr>
            <p:ph type="body" sz="quarter" idx="13"/>
          </p:nvPr>
        </p:nvSpPr>
        <p:spPr>
          <a:xfrm>
            <a:off x="412750" y="1761282"/>
            <a:ext cx="5790590" cy="3750038"/>
          </a:xfrm>
        </p:spPr>
        <p:txBody>
          <a:bodyPr/>
          <a:lstStyle/>
          <a:p>
            <a:r>
              <a:rPr lang="de-DE" sz="2000" dirty="0"/>
              <a:t>Stadt Winterthur</a:t>
            </a:r>
          </a:p>
          <a:p>
            <a:pPr lvl="1"/>
            <a:r>
              <a:rPr lang="de-DE" sz="2000" dirty="0"/>
              <a:t>Stadtpräsident</a:t>
            </a:r>
          </a:p>
          <a:p>
            <a:pPr lvl="1"/>
            <a:r>
              <a:rPr lang="de-DE" sz="2000" dirty="0"/>
              <a:t>Fraktionspräsidien Stadtparlament</a:t>
            </a:r>
          </a:p>
          <a:p>
            <a:r>
              <a:rPr lang="de-DE" sz="2000" dirty="0"/>
              <a:t>Stadt Illnau-</a:t>
            </a:r>
            <a:r>
              <a:rPr lang="de-DE" sz="2000" dirty="0" err="1"/>
              <a:t>Effretikon</a:t>
            </a:r>
            <a:endParaRPr lang="de-DE" sz="2000" dirty="0"/>
          </a:p>
          <a:p>
            <a:pPr lvl="1"/>
            <a:r>
              <a:rPr lang="de-DE" sz="2000" dirty="0"/>
              <a:t>Stadtpräsident</a:t>
            </a:r>
          </a:p>
          <a:p>
            <a:r>
              <a:rPr lang="de-DE" sz="2000" dirty="0"/>
              <a:t>Mitglieder AG Regiomarketing</a:t>
            </a:r>
          </a:p>
          <a:p>
            <a:pPr lvl="1"/>
            <a:r>
              <a:rPr lang="de-DE" sz="2000" dirty="0"/>
              <a:t>Gemeindepräsidenten</a:t>
            </a:r>
          </a:p>
          <a:p>
            <a:r>
              <a:rPr lang="de-DE" sz="2000" dirty="0"/>
              <a:t>Verbände und Partnerorganisationen </a:t>
            </a:r>
          </a:p>
          <a:p>
            <a:pPr lvl="1"/>
            <a:r>
              <a:rPr lang="de-DE" sz="2000" dirty="0"/>
              <a:t>Präsidien HAW, KMU, ECW, TPW, </a:t>
            </a:r>
            <a:r>
              <a:rPr lang="de-DE" sz="2000" dirty="0" err="1"/>
              <a:t>HoI</a:t>
            </a:r>
            <a:r>
              <a:rPr lang="de-DE" sz="2000" dirty="0"/>
              <a:t>, JA</a:t>
            </a:r>
          </a:p>
          <a:p>
            <a:r>
              <a:rPr lang="de-DE" sz="2000" dirty="0"/>
              <a:t>Touristische Leistungsträger</a:t>
            </a:r>
          </a:p>
          <a:p>
            <a:r>
              <a:rPr lang="de-DE" sz="2000" dirty="0"/>
              <a:t>Bildungsinstitutionen </a:t>
            </a:r>
          </a:p>
          <a:p>
            <a:r>
              <a:rPr lang="de-DE" sz="2000" dirty="0"/>
              <a:t>Kanton Zürich</a:t>
            </a:r>
          </a:p>
          <a:p>
            <a:endParaRPr lang="de-DE" sz="2000" dirty="0"/>
          </a:p>
          <a:p>
            <a:endParaRPr lang="de-DE" sz="2000" dirty="0"/>
          </a:p>
        </p:txBody>
      </p:sp>
      <p:pic>
        <p:nvPicPr>
          <p:cNvPr id="4" name="Bildplatzhalter 10">
            <a:extLst>
              <a:ext uri="{FF2B5EF4-FFF2-40B4-BE49-F238E27FC236}">
                <a16:creationId xmlns:a16="http://schemas.microsoft.com/office/drawing/2014/main" id="{1651238B-525A-4B5B-BCE8-AF0F4D801232}"/>
              </a:ext>
            </a:extLst>
          </p:cNvPr>
          <p:cNvPicPr>
            <a:picLocks noChangeAspect="1"/>
          </p:cNvPicPr>
          <p:nvPr/>
        </p:nvPicPr>
        <p:blipFill>
          <a:blip r:embed="rId2"/>
          <a:srcRect t="21" b="21"/>
          <a:stretch>
            <a:fillRect/>
          </a:stretch>
        </p:blipFill>
        <p:spPr>
          <a:xfrm>
            <a:off x="6300788" y="0"/>
            <a:ext cx="5891212" cy="6858000"/>
          </a:xfrm>
          <a:prstGeom prst="rect">
            <a:avLst/>
          </a:prstGeom>
        </p:spPr>
      </p:pic>
    </p:spTree>
    <p:extLst>
      <p:ext uri="{BB962C8B-B14F-4D97-AF65-F5344CB8AC3E}">
        <p14:creationId xmlns:p14="http://schemas.microsoft.com/office/powerpoint/2010/main" val="1051279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860352-7E01-7142-F6AB-DDE5FE0706FB}"/>
              </a:ext>
            </a:extLst>
          </p:cNvPr>
          <p:cNvSpPr>
            <a:spLocks noGrp="1"/>
          </p:cNvSpPr>
          <p:nvPr>
            <p:ph type="title"/>
          </p:nvPr>
        </p:nvSpPr>
        <p:spPr>
          <a:xfrm>
            <a:off x="412750" y="681195"/>
            <a:ext cx="9793931" cy="398892"/>
          </a:xfrm>
        </p:spPr>
        <p:txBody>
          <a:bodyPr/>
          <a:lstStyle/>
          <a:p>
            <a:r>
              <a:rPr lang="de-DE" sz="3200" dirty="0"/>
              <a:t>Fazit / Ausblick</a:t>
            </a:r>
            <a:endParaRPr lang="de-CH" sz="3200" dirty="0"/>
          </a:p>
        </p:txBody>
      </p:sp>
      <p:sp>
        <p:nvSpPr>
          <p:cNvPr id="3" name="Textplatzhalter 2">
            <a:extLst>
              <a:ext uri="{FF2B5EF4-FFF2-40B4-BE49-F238E27FC236}">
                <a16:creationId xmlns:a16="http://schemas.microsoft.com/office/drawing/2014/main" id="{1767FBA9-6499-800F-164C-1C0F3B416F85}"/>
              </a:ext>
            </a:extLst>
          </p:cNvPr>
          <p:cNvSpPr>
            <a:spLocks noGrp="1"/>
          </p:cNvSpPr>
          <p:nvPr>
            <p:ph type="body" sz="quarter" idx="13"/>
          </p:nvPr>
        </p:nvSpPr>
        <p:spPr>
          <a:xfrm>
            <a:off x="407986" y="1378226"/>
            <a:ext cx="10707824" cy="4560612"/>
          </a:xfrm>
        </p:spPr>
        <p:txBody>
          <a:bodyPr/>
          <a:lstStyle/>
          <a:p>
            <a:r>
              <a:rPr lang="de-DE" dirty="0"/>
              <a:t>Gute Basis und motiviertes Team, gezielte Ersatzwahlen Vorstand</a:t>
            </a:r>
          </a:p>
          <a:p>
            <a:r>
              <a:rPr lang="de-DE" dirty="0"/>
              <a:t>Umzug an die </a:t>
            </a:r>
            <a:r>
              <a:rPr lang="de-DE" dirty="0" err="1"/>
              <a:t>Stadthausstrasse</a:t>
            </a:r>
            <a:r>
              <a:rPr lang="de-DE" dirty="0"/>
              <a:t> zur Vernetzung und Kostenreduktion</a:t>
            </a:r>
          </a:p>
          <a:p>
            <a:r>
              <a:rPr lang="de-DE" dirty="0"/>
              <a:t>Professionelles Key Account- und Stakeholder-Management </a:t>
            </a:r>
            <a:r>
              <a:rPr lang="de-DE" sz="1800" dirty="0"/>
              <a:t>(Mitglieder = Kunden)</a:t>
            </a:r>
          </a:p>
          <a:p>
            <a:r>
              <a:rPr lang="de-DE" dirty="0"/>
              <a:t>Strategie 2023 überarbeiten mit klaren KPIs sowie Fokus „Halten &amp; Ansiedeln“</a:t>
            </a:r>
          </a:p>
          <a:p>
            <a:r>
              <a:rPr lang="de-DE" dirty="0"/>
              <a:t>Abgrenzung / Schnittstellen zur Stadtentwicklung </a:t>
            </a:r>
            <a:r>
              <a:rPr lang="de-DE" sz="1800" dirty="0"/>
              <a:t>(tabellarische Übersicht in Nov Vorstand)</a:t>
            </a:r>
          </a:p>
          <a:p>
            <a:r>
              <a:rPr lang="de-DE" dirty="0"/>
              <a:t>Die Tasks &amp; Erfolgsfaktoren im Tourismus sind klarer als in der Wirtschaftsförderung, wo wir an unserem „</a:t>
            </a:r>
            <a:r>
              <a:rPr lang="de-DE" dirty="0" err="1"/>
              <a:t>raison</a:t>
            </a:r>
            <a:r>
              <a:rPr lang="de-DE" dirty="0"/>
              <a:t> d‘être“ arbeiten müssen</a:t>
            </a:r>
          </a:p>
          <a:p>
            <a:r>
              <a:rPr lang="de-DE" dirty="0"/>
              <a:t>Bezüglich Rahmenbedingungen grundsätzlich politisch neutral, aber aktiv im Hintergrund (z.B. Firmensteuern, Parkplätze)</a:t>
            </a:r>
          </a:p>
          <a:p>
            <a:r>
              <a:rPr lang="de-DE" dirty="0"/>
              <a:t>Smart Health in Vorstandssitzung November: Druck erhöht, klare Priorität, Fachkompetenz im Vorstand mit Andreas Gerber-Grothe</a:t>
            </a:r>
          </a:p>
          <a:p>
            <a:r>
              <a:rPr lang="de-DE" dirty="0"/>
              <a:t>Persönliches Ziel: Vertrauen HAW zurückgewinnen und Rückkehr zu früherem Mitgliederbeitrag</a:t>
            </a:r>
          </a:p>
        </p:txBody>
      </p:sp>
    </p:spTree>
    <p:extLst>
      <p:ext uri="{BB962C8B-B14F-4D97-AF65-F5344CB8AC3E}">
        <p14:creationId xmlns:p14="http://schemas.microsoft.com/office/powerpoint/2010/main" val="2142385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967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42185E-D785-4D2F-A5DD-FABEF7D59B54}"/>
              </a:ext>
            </a:extLst>
          </p:cNvPr>
          <p:cNvSpPr>
            <a:spLocks noGrp="1"/>
          </p:cNvSpPr>
          <p:nvPr>
            <p:ph type="title"/>
          </p:nvPr>
        </p:nvSpPr>
        <p:spPr>
          <a:xfrm>
            <a:off x="407987" y="667967"/>
            <a:ext cx="10611112" cy="1172408"/>
          </a:xfrm>
        </p:spPr>
        <p:txBody>
          <a:bodyPr wrap="square" anchor="t">
            <a:normAutofit/>
          </a:bodyPr>
          <a:lstStyle/>
          <a:p>
            <a:r>
              <a:rPr lang="de-DE" sz="3600" dirty="0"/>
              <a:t>House of Winterthur – Wer wir sind</a:t>
            </a:r>
            <a:endParaRPr lang="de-CH" sz="3600" dirty="0"/>
          </a:p>
        </p:txBody>
      </p:sp>
      <p:sp>
        <p:nvSpPr>
          <p:cNvPr id="4" name="Textfeld 3">
            <a:extLst>
              <a:ext uri="{FF2B5EF4-FFF2-40B4-BE49-F238E27FC236}">
                <a16:creationId xmlns:a16="http://schemas.microsoft.com/office/drawing/2014/main" id="{01CD2BDF-66AA-46DF-A039-F21545613FEA}"/>
              </a:ext>
            </a:extLst>
          </p:cNvPr>
          <p:cNvSpPr txBox="1"/>
          <p:nvPr/>
        </p:nvSpPr>
        <p:spPr>
          <a:xfrm>
            <a:off x="7990055" y="1498758"/>
            <a:ext cx="3793958" cy="521168"/>
          </a:xfrm>
          <a:prstGeom prst="rect">
            <a:avLst/>
          </a:prstGeom>
          <a:noFill/>
        </p:spPr>
        <p:txBody>
          <a:bodyPr wrap="square" lIns="0" tIns="0" rIns="0" bIns="0" rtlCol="0">
            <a:spAutoFit/>
          </a:bodyPr>
          <a:lstStyle/>
          <a:p>
            <a:pPr marL="0" marR="0" lvl="0" indent="0" algn="l" defTabSz="914400" rtl="0" eaLnBrk="1" fontAlgn="auto" latinLnBrk="0" hangingPunct="1">
              <a:lnSpc>
                <a:spcPct val="103000"/>
              </a:lnSpc>
              <a:spcBef>
                <a:spcPts val="0"/>
              </a:spcBef>
              <a:spcAft>
                <a:spcPts val="0"/>
              </a:spcAft>
              <a:buClrTx/>
              <a:buSzTx/>
              <a:buFontTx/>
              <a:buNone/>
              <a:tabLst/>
              <a:defRPr/>
            </a:pPr>
            <a:endParaRPr kumimoji="0" lang="de-DE" sz="17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3000"/>
              </a:lnSpc>
              <a:spcBef>
                <a:spcPts val="0"/>
              </a:spcBef>
              <a:spcAft>
                <a:spcPts val="0"/>
              </a:spcAft>
              <a:buClrTx/>
              <a:buSzTx/>
              <a:buFontTx/>
              <a:buNone/>
              <a:tabLst/>
              <a:defRPr/>
            </a:pPr>
            <a:endParaRPr kumimoji="0" lang="de-DE" sz="1700" b="0" i="0" u="none" strike="noStrike" kern="1200" cap="none" spc="0" normalizeH="0" baseline="0" noProof="0" dirty="0">
              <a:ln>
                <a:noFill/>
              </a:ln>
              <a:solidFill>
                <a:prstClr val="black"/>
              </a:solidFill>
              <a:effectLst/>
              <a:uLnTx/>
              <a:uFillTx/>
              <a:latin typeface="Arial"/>
              <a:ea typeface="+mn-ea"/>
              <a:cs typeface="+mn-cs"/>
            </a:endParaRPr>
          </a:p>
        </p:txBody>
      </p:sp>
      <p:pic>
        <p:nvPicPr>
          <p:cNvPr id="11" name="Grafik 10">
            <a:extLst>
              <a:ext uri="{FF2B5EF4-FFF2-40B4-BE49-F238E27FC236}">
                <a16:creationId xmlns:a16="http://schemas.microsoft.com/office/drawing/2014/main" id="{E87D6548-1BAD-4B03-B93E-43EAD4354A6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41037" y="1137037"/>
            <a:ext cx="6544267" cy="5720963"/>
          </a:xfrm>
          <a:prstGeom prst="rect">
            <a:avLst/>
          </a:prstGeom>
        </p:spPr>
      </p:pic>
      <p:sp>
        <p:nvSpPr>
          <p:cNvPr id="17" name="Textfeld 16">
            <a:extLst>
              <a:ext uri="{FF2B5EF4-FFF2-40B4-BE49-F238E27FC236}">
                <a16:creationId xmlns:a16="http://schemas.microsoft.com/office/drawing/2014/main" id="{70B9FBD0-C648-476A-BA4A-4B998289BBC2}"/>
              </a:ext>
            </a:extLst>
          </p:cNvPr>
          <p:cNvSpPr txBox="1"/>
          <p:nvPr/>
        </p:nvSpPr>
        <p:spPr>
          <a:xfrm>
            <a:off x="407987" y="1376160"/>
            <a:ext cx="6094674" cy="170303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rial"/>
                <a:ea typeface="+mn-ea"/>
                <a:cs typeface="+mn-cs"/>
              </a:rPr>
              <a:t>Integriertes Standortmarketing für die Region Winterthur mit Fokus auf:</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de-DE" sz="1800" b="0" i="0" u="none" strike="noStrike" kern="1200" cap="none" spc="0" normalizeH="0" baseline="0" noProof="0" dirty="0">
                <a:ln>
                  <a:noFill/>
                </a:ln>
                <a:solidFill>
                  <a:prstClr val="black"/>
                </a:solidFill>
                <a:effectLst/>
                <a:uLnTx/>
                <a:uFillTx/>
                <a:latin typeface="Arial"/>
                <a:ea typeface="+mn-ea"/>
                <a:cs typeface="+mn-cs"/>
              </a:rPr>
              <a:t>Wirtschaftsförderung</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de-DE" sz="1800" b="0" i="0" u="none" strike="noStrike" kern="1200" cap="none" spc="0" normalizeH="0" baseline="0" noProof="0" dirty="0">
                <a:ln>
                  <a:noFill/>
                </a:ln>
                <a:solidFill>
                  <a:prstClr val="black"/>
                </a:solidFill>
                <a:effectLst/>
                <a:uLnTx/>
                <a:uFillTx/>
                <a:latin typeface="Arial"/>
                <a:ea typeface="+mn-ea"/>
                <a:cs typeface="+mn-cs"/>
              </a:rPr>
              <a:t>Tourismusförderung</a:t>
            </a:r>
          </a:p>
        </p:txBody>
      </p:sp>
      <p:sp>
        <p:nvSpPr>
          <p:cNvPr id="18" name="Textfeld 17">
            <a:extLst>
              <a:ext uri="{FF2B5EF4-FFF2-40B4-BE49-F238E27FC236}">
                <a16:creationId xmlns:a16="http://schemas.microsoft.com/office/drawing/2014/main" id="{3167C43A-B610-43C2-87CA-5F722B5C250F}"/>
              </a:ext>
            </a:extLst>
          </p:cNvPr>
          <p:cNvSpPr txBox="1"/>
          <p:nvPr/>
        </p:nvSpPr>
        <p:spPr>
          <a:xfrm>
            <a:off x="407988" y="4433604"/>
            <a:ext cx="4012938" cy="1851276"/>
          </a:xfrm>
          <a:prstGeom prst="rect">
            <a:avLst/>
          </a:prstGeom>
          <a:noFill/>
        </p:spPr>
        <p:txBody>
          <a:bodyPr wrap="square" lIns="0" tIns="0" rIns="0" bIns="0" rtlCol="0">
            <a:spAutoFit/>
          </a:bodyPr>
          <a:lstStyle/>
          <a:p>
            <a:pPr marL="0" marR="0" lvl="0" indent="0" algn="l" defTabSz="914400" rtl="0" eaLnBrk="1" fontAlgn="auto" latinLnBrk="0" hangingPunct="1">
              <a:lnSpc>
                <a:spcPct val="103000"/>
              </a:lnSpc>
              <a:spcBef>
                <a:spcPts val="0"/>
              </a:spcBef>
              <a:spcAft>
                <a:spcPts val="0"/>
              </a:spcAft>
              <a:buClrTx/>
              <a:buSzTx/>
              <a:buFontTx/>
              <a:buNone/>
              <a:tabLst/>
              <a:defRPr/>
            </a:pPr>
            <a:r>
              <a:rPr kumimoji="0" lang="de-CH" sz="1700" b="0" i="0" u="none" strike="noStrike" kern="1200" cap="none" spc="0" normalizeH="0" baseline="0" noProof="0" dirty="0">
                <a:ln>
                  <a:noFill/>
                </a:ln>
                <a:solidFill>
                  <a:prstClr val="black"/>
                </a:solidFill>
                <a:effectLst/>
                <a:uLnTx/>
                <a:uFillTx/>
                <a:latin typeface="Arial"/>
                <a:ea typeface="+mn-ea"/>
                <a:cs typeface="+mn-cs"/>
              </a:rPr>
              <a:t>Legende:</a:t>
            </a:r>
          </a:p>
          <a:p>
            <a:pPr marL="285750" marR="0" lvl="0" indent="-285750" algn="l" defTabSz="914400" rtl="0" eaLnBrk="1" fontAlgn="auto" latinLnBrk="0" hangingPunct="1">
              <a:lnSpc>
                <a:spcPct val="103000"/>
              </a:lnSpc>
              <a:spcBef>
                <a:spcPts val="0"/>
              </a:spcBef>
              <a:spcAft>
                <a:spcPts val="600"/>
              </a:spcAft>
              <a:buClrTx/>
              <a:buSzTx/>
              <a:buFont typeface="Wingdings" panose="05000000000000000000" pitchFamily="2" charset="2"/>
              <a:buChar char="§"/>
              <a:tabLst/>
              <a:defRPr/>
            </a:pPr>
            <a:r>
              <a:rPr kumimoji="0" lang="de-CH" sz="1600" b="0" i="0" u="none" strike="noStrike" kern="1200" cap="none" spc="0" normalizeH="0" baseline="0" noProof="0" dirty="0">
                <a:ln>
                  <a:noFill/>
                </a:ln>
                <a:solidFill>
                  <a:srgbClr val="FF0000"/>
                </a:solidFill>
                <a:effectLst/>
                <a:uLnTx/>
                <a:uFillTx/>
                <a:latin typeface="Arial"/>
                <a:ea typeface="+mn-ea"/>
                <a:cs typeface="+mn-cs"/>
              </a:rPr>
              <a:t>Rot </a:t>
            </a:r>
            <a:r>
              <a:rPr kumimoji="0" lang="de-CH" sz="1600" b="0" i="0" u="none" strike="noStrike" kern="1200" cap="none" spc="0" normalizeH="0" baseline="0" noProof="0" dirty="0">
                <a:ln>
                  <a:noFill/>
                </a:ln>
                <a:solidFill>
                  <a:prstClr val="black"/>
                </a:solidFill>
                <a:effectLst/>
                <a:uLnTx/>
                <a:uFillTx/>
                <a:latin typeface="Arial"/>
                <a:ea typeface="+mn-ea"/>
                <a:cs typeface="+mn-cs"/>
              </a:rPr>
              <a:t>= Aktionsradius der Wirtschafts-förderung und der Tourismusförderung, sowie Mitgliedsgemeinden von House of Winterthur</a:t>
            </a:r>
          </a:p>
          <a:p>
            <a:pPr marL="285750" marR="0" lvl="0" indent="-285750" algn="l" defTabSz="914400" rtl="0" eaLnBrk="1" fontAlgn="auto" latinLnBrk="0" hangingPunct="1">
              <a:lnSpc>
                <a:spcPct val="103000"/>
              </a:lnSpc>
              <a:spcBef>
                <a:spcPts val="0"/>
              </a:spcBef>
              <a:spcAft>
                <a:spcPts val="600"/>
              </a:spcAft>
              <a:buClrTx/>
              <a:buSzTx/>
              <a:buFont typeface="Wingdings" panose="05000000000000000000" pitchFamily="2" charset="2"/>
              <a:buChar char="§"/>
              <a:tabLst/>
              <a:defRPr/>
            </a:pPr>
            <a:r>
              <a:rPr kumimoji="0" lang="de-CH" sz="1600" b="0" i="0" u="none" strike="noStrike" kern="1200" cap="none" spc="0" normalizeH="0" baseline="0" noProof="0" dirty="0">
                <a:ln>
                  <a:noFill/>
                </a:ln>
                <a:solidFill>
                  <a:srgbClr val="009E4C"/>
                </a:solidFill>
                <a:effectLst/>
                <a:uLnTx/>
                <a:uFillTx/>
                <a:latin typeface="Arial"/>
                <a:ea typeface="+mn-ea"/>
                <a:cs typeface="+mn-cs"/>
              </a:rPr>
              <a:t>Grün </a:t>
            </a:r>
            <a:r>
              <a:rPr kumimoji="0" lang="de-CH" sz="1600" b="0" i="0" u="none" strike="noStrike" kern="1200" cap="none" spc="0" normalizeH="0" baseline="0" noProof="0" dirty="0">
                <a:ln>
                  <a:noFill/>
                </a:ln>
                <a:solidFill>
                  <a:prstClr val="black"/>
                </a:solidFill>
                <a:effectLst/>
                <a:uLnTx/>
                <a:uFillTx/>
                <a:latin typeface="Arial"/>
                <a:ea typeface="+mn-ea"/>
                <a:cs typeface="+mn-cs"/>
              </a:rPr>
              <a:t>= Erweiterter Aktionsradius der Tourismusförderung</a:t>
            </a:r>
          </a:p>
        </p:txBody>
      </p:sp>
    </p:spTree>
    <p:extLst>
      <p:ext uri="{BB962C8B-B14F-4D97-AF65-F5344CB8AC3E}">
        <p14:creationId xmlns:p14="http://schemas.microsoft.com/office/powerpoint/2010/main" val="4203977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AEEFAF-FA89-4C7D-8F96-81003089CBDC}"/>
              </a:ext>
            </a:extLst>
          </p:cNvPr>
          <p:cNvSpPr>
            <a:spLocks noGrp="1"/>
          </p:cNvSpPr>
          <p:nvPr>
            <p:ph type="title"/>
          </p:nvPr>
        </p:nvSpPr>
        <p:spPr>
          <a:xfrm>
            <a:off x="407988" y="681195"/>
            <a:ext cx="6069012" cy="453329"/>
          </a:xfrm>
          <a:solidFill>
            <a:schemeClr val="bg1"/>
          </a:solidFill>
          <a:ln>
            <a:solidFill>
              <a:schemeClr val="bg1"/>
            </a:solidFill>
          </a:ln>
        </p:spPr>
        <p:txBody>
          <a:bodyPr/>
          <a:lstStyle/>
          <a:p>
            <a:r>
              <a:rPr lang="de-CH" sz="3600" dirty="0">
                <a:solidFill>
                  <a:schemeClr val="bg2"/>
                </a:solidFill>
              </a:rPr>
              <a:t>Standortstrategie 2030</a:t>
            </a:r>
          </a:p>
        </p:txBody>
      </p:sp>
      <p:sp>
        <p:nvSpPr>
          <p:cNvPr id="3" name="Textplatzhalter 2">
            <a:extLst>
              <a:ext uri="{FF2B5EF4-FFF2-40B4-BE49-F238E27FC236}">
                <a16:creationId xmlns:a16="http://schemas.microsoft.com/office/drawing/2014/main" id="{B48AF251-364C-4B3E-AF0B-819EB0BA6A68}"/>
              </a:ext>
            </a:extLst>
          </p:cNvPr>
          <p:cNvSpPr>
            <a:spLocks noGrp="1"/>
          </p:cNvSpPr>
          <p:nvPr>
            <p:ph type="body" sz="quarter" idx="13"/>
          </p:nvPr>
        </p:nvSpPr>
        <p:spPr>
          <a:xfrm>
            <a:off x="398131" y="1815719"/>
            <a:ext cx="5483224" cy="4505568"/>
          </a:xfrm>
        </p:spPr>
        <p:txBody>
          <a:bodyPr/>
          <a:lstStyle/>
          <a:p>
            <a:pPr marL="0" marR="0" lvl="0" indent="0" algn="l" defTabSz="914400" rtl="0" eaLnBrk="1" fontAlgn="auto" latinLnBrk="0" hangingPunct="1">
              <a:lnSpc>
                <a:spcPct val="97000"/>
              </a:lnSpc>
              <a:spcBef>
                <a:spcPts val="0"/>
              </a:spcBef>
              <a:spcAft>
                <a:spcPts val="400"/>
              </a:spcAft>
              <a:buClr>
                <a:srgbClr val="EB0000"/>
              </a:buClr>
              <a:buSzTx/>
              <a:buFont typeface="+mj-lt"/>
              <a:buNone/>
              <a:tabLst/>
              <a:defRPr/>
            </a:pPr>
            <a:r>
              <a:rPr kumimoji="0" lang="de-CH" sz="2400" b="0" i="0" u="none" strike="noStrike" kern="1200" cap="none" spc="-60" normalizeH="0" baseline="0" noProof="0" dirty="0">
                <a:ln>
                  <a:noFill/>
                </a:ln>
                <a:solidFill>
                  <a:prstClr val="black"/>
                </a:solidFill>
                <a:effectLst/>
                <a:uLnTx/>
                <a:uFillTx/>
                <a:latin typeface="Arial"/>
                <a:ea typeface="+mn-ea"/>
                <a:cs typeface="+mn-cs"/>
              </a:rPr>
              <a:t>Drei Merkmale zeichnen Winterthur aus!</a:t>
            </a:r>
          </a:p>
          <a:p>
            <a:pPr marL="0" marR="0" lvl="0" indent="0" algn="l" defTabSz="914400" rtl="0" eaLnBrk="1" fontAlgn="auto" latinLnBrk="0" hangingPunct="1">
              <a:lnSpc>
                <a:spcPct val="97000"/>
              </a:lnSpc>
              <a:spcBef>
                <a:spcPts val="0"/>
              </a:spcBef>
              <a:spcAft>
                <a:spcPts val="400"/>
              </a:spcAft>
              <a:buClr>
                <a:srgbClr val="EB0000"/>
              </a:buClr>
              <a:buSzTx/>
              <a:buFont typeface="+mj-lt"/>
              <a:buNone/>
              <a:tabLst/>
              <a:defRPr/>
            </a:pPr>
            <a:r>
              <a:rPr kumimoji="0" lang="de-CH" sz="2400" b="0" i="0" u="none" strike="noStrike" kern="1200" cap="none" spc="-60" normalizeH="0" baseline="0" noProof="0" dirty="0">
                <a:ln>
                  <a:noFill/>
                </a:ln>
                <a:solidFill>
                  <a:prstClr val="black"/>
                </a:solidFill>
                <a:effectLst/>
                <a:uLnTx/>
                <a:uFillTx/>
                <a:latin typeface="Arial"/>
                <a:ea typeface="+mn-ea"/>
                <a:cs typeface="+mn-cs"/>
              </a:rPr>
              <a:t>Winterthur …</a:t>
            </a:r>
          </a:p>
          <a:p>
            <a:pPr marL="468000" marR="0" lvl="0" indent="-468000" algn="l" defTabSz="914400" rtl="0" eaLnBrk="1" fontAlgn="auto" latinLnBrk="0" hangingPunct="1">
              <a:lnSpc>
                <a:spcPct val="97000"/>
              </a:lnSpc>
              <a:spcBef>
                <a:spcPts val="0"/>
              </a:spcBef>
              <a:spcAft>
                <a:spcPts val="400"/>
              </a:spcAft>
              <a:buClr>
                <a:srgbClr val="EB0000"/>
              </a:buClr>
              <a:buSzTx/>
              <a:buFont typeface="+mj-lt"/>
              <a:buAutoNum type="arabicPeriod"/>
              <a:tabLst/>
              <a:defRPr/>
            </a:pPr>
            <a:r>
              <a:rPr kumimoji="0" lang="de-DE" sz="2400" b="0" i="0" u="none" strike="noStrike" kern="1200" cap="none" spc="-60" normalizeH="0" baseline="0" noProof="0" dirty="0">
                <a:ln>
                  <a:noFill/>
                </a:ln>
                <a:solidFill>
                  <a:prstClr val="black"/>
                </a:solidFill>
                <a:effectLst/>
                <a:uLnTx/>
                <a:uFillTx/>
                <a:latin typeface="Arial"/>
                <a:ea typeface="+mn-ea"/>
                <a:cs typeface="+mn-cs"/>
              </a:rPr>
              <a:t>ist ein Zentrum für </a:t>
            </a:r>
            <a:r>
              <a:rPr kumimoji="0" lang="de-DE" sz="2400" b="0" i="0" u="none" strike="noStrike" kern="1200" cap="none" spc="-60" normalizeH="0" baseline="0" noProof="0" dirty="0">
                <a:ln>
                  <a:noFill/>
                </a:ln>
                <a:solidFill>
                  <a:srgbClr val="FF0000"/>
                </a:solidFill>
                <a:effectLst/>
                <a:uLnTx/>
                <a:uFillTx/>
                <a:latin typeface="Arial"/>
                <a:ea typeface="+mn-ea"/>
                <a:cs typeface="+mn-cs"/>
              </a:rPr>
              <a:t>praxisorientierte Bildung</a:t>
            </a:r>
          </a:p>
          <a:p>
            <a:pPr marL="468000" marR="0" lvl="0" indent="-468000" algn="l" defTabSz="914400" rtl="0" eaLnBrk="1" fontAlgn="auto" latinLnBrk="0" hangingPunct="1">
              <a:lnSpc>
                <a:spcPct val="97000"/>
              </a:lnSpc>
              <a:spcBef>
                <a:spcPts val="0"/>
              </a:spcBef>
              <a:spcAft>
                <a:spcPts val="400"/>
              </a:spcAft>
              <a:buClr>
                <a:srgbClr val="EB0000"/>
              </a:buClr>
              <a:buSzTx/>
              <a:buFont typeface="+mj-lt"/>
              <a:buAutoNum type="arabicPeriod"/>
              <a:tabLst/>
              <a:defRPr/>
            </a:pPr>
            <a:r>
              <a:rPr kumimoji="0" lang="de-DE" sz="2400" b="0" i="0" u="none" strike="noStrike" kern="1200" cap="none" spc="-60" normalizeH="0" baseline="0" noProof="0" dirty="0">
                <a:ln>
                  <a:noFill/>
                </a:ln>
                <a:solidFill>
                  <a:prstClr val="black"/>
                </a:solidFill>
                <a:effectLst/>
                <a:uLnTx/>
                <a:uFillTx/>
                <a:latin typeface="Arial"/>
                <a:ea typeface="+mn-ea"/>
                <a:cs typeface="+mn-cs"/>
              </a:rPr>
              <a:t>bietet Raum für </a:t>
            </a:r>
            <a:r>
              <a:rPr kumimoji="0" lang="de-DE" sz="2400" b="0" i="0" u="none" strike="noStrike" kern="1200" cap="none" spc="-60" normalizeH="0" baseline="0" noProof="0" dirty="0">
                <a:ln>
                  <a:noFill/>
                </a:ln>
                <a:solidFill>
                  <a:srgbClr val="FF0000"/>
                </a:solidFill>
                <a:effectLst/>
                <a:uLnTx/>
                <a:uFillTx/>
                <a:latin typeface="Arial"/>
                <a:ea typeface="+mn-ea"/>
                <a:cs typeface="+mn-cs"/>
              </a:rPr>
              <a:t>Technologie</a:t>
            </a:r>
            <a:r>
              <a:rPr kumimoji="0" lang="de-DE" sz="2400" b="0" i="0" u="none" strike="noStrike" kern="1200" cap="none" spc="-60" normalizeH="0" baseline="0" noProof="0" dirty="0">
                <a:ln>
                  <a:noFill/>
                </a:ln>
                <a:solidFill>
                  <a:prstClr val="black"/>
                </a:solidFill>
                <a:effectLst/>
                <a:uLnTx/>
                <a:uFillTx/>
                <a:latin typeface="Arial"/>
                <a:ea typeface="+mn-ea"/>
                <a:cs typeface="+mn-cs"/>
              </a:rPr>
              <a:t> und ermöglicht zukunftsweisende Lösungen</a:t>
            </a:r>
          </a:p>
          <a:p>
            <a:pPr marL="468000" marR="0" lvl="0" indent="-468000" algn="l" defTabSz="914400" rtl="0" eaLnBrk="1" fontAlgn="auto" latinLnBrk="0" hangingPunct="1">
              <a:lnSpc>
                <a:spcPct val="97000"/>
              </a:lnSpc>
              <a:spcBef>
                <a:spcPts val="0"/>
              </a:spcBef>
              <a:spcAft>
                <a:spcPts val="400"/>
              </a:spcAft>
              <a:buClr>
                <a:srgbClr val="EB0000"/>
              </a:buClr>
              <a:buSzTx/>
              <a:buFont typeface="+mj-lt"/>
              <a:buAutoNum type="arabicPeriod"/>
              <a:tabLst/>
              <a:defRPr/>
            </a:pPr>
            <a:r>
              <a:rPr kumimoji="0" lang="de-DE" sz="2400" b="0" i="0" u="none" strike="noStrike" kern="1200" cap="none" spc="-60" normalizeH="0" baseline="0" noProof="0" dirty="0">
                <a:ln>
                  <a:noFill/>
                </a:ln>
                <a:solidFill>
                  <a:prstClr val="black"/>
                </a:solidFill>
                <a:effectLst/>
                <a:uLnTx/>
                <a:uFillTx/>
                <a:latin typeface="Arial"/>
                <a:ea typeface="+mn-ea"/>
                <a:cs typeface="+mn-cs"/>
              </a:rPr>
              <a:t>ist eine </a:t>
            </a:r>
            <a:r>
              <a:rPr kumimoji="0" lang="de-DE" sz="2400" b="0" i="0" u="none" strike="noStrike" kern="1200" cap="none" spc="-60" normalizeH="0" baseline="0" noProof="0" dirty="0">
                <a:ln>
                  <a:noFill/>
                </a:ln>
                <a:solidFill>
                  <a:srgbClr val="FF0000"/>
                </a:solidFill>
                <a:effectLst/>
                <a:uLnTx/>
                <a:uFillTx/>
                <a:latin typeface="Arial"/>
                <a:ea typeface="+mn-ea"/>
                <a:cs typeface="+mn-cs"/>
              </a:rPr>
              <a:t>Kulturstadt</a:t>
            </a:r>
            <a:r>
              <a:rPr kumimoji="0" lang="de-DE" sz="2400" b="0" i="0" u="none" strike="noStrike" kern="1200" cap="none" spc="-60" normalizeH="0" baseline="0" noProof="0" dirty="0">
                <a:ln>
                  <a:noFill/>
                </a:ln>
                <a:solidFill>
                  <a:prstClr val="black"/>
                </a:solidFill>
                <a:effectLst/>
                <a:uLnTx/>
                <a:uFillTx/>
                <a:latin typeface="Arial"/>
                <a:ea typeface="+mn-ea"/>
                <a:cs typeface="+mn-cs"/>
              </a:rPr>
              <a:t> mit einem vielfältigen und hochkarätigen Angebot.</a:t>
            </a:r>
          </a:p>
        </p:txBody>
      </p:sp>
      <p:sp>
        <p:nvSpPr>
          <p:cNvPr id="8" name="Textfeld 7"/>
          <p:cNvSpPr txBox="1"/>
          <p:nvPr/>
        </p:nvSpPr>
        <p:spPr>
          <a:xfrm>
            <a:off x="5783385" y="224692"/>
            <a:ext cx="0" cy="268150"/>
          </a:xfrm>
          <a:prstGeom prst="rect">
            <a:avLst/>
          </a:prstGeom>
          <a:noFill/>
        </p:spPr>
        <p:txBody>
          <a:bodyPr wrap="none" lIns="0" tIns="0" rIns="0" bIns="0" rtlCol="0">
            <a:spAutoFit/>
          </a:bodyPr>
          <a:lstStyle/>
          <a:p>
            <a:pPr marL="0" marR="0" lvl="0" indent="0" algn="l" defTabSz="914400" rtl="0" eaLnBrk="1" fontAlgn="auto" latinLnBrk="0" hangingPunct="1">
              <a:lnSpc>
                <a:spcPct val="103000"/>
              </a:lnSpc>
              <a:spcBef>
                <a:spcPts val="0"/>
              </a:spcBef>
              <a:spcAft>
                <a:spcPts val="0"/>
              </a:spcAft>
              <a:buClrTx/>
              <a:buSzTx/>
              <a:buFontTx/>
              <a:buNone/>
              <a:tabLst/>
              <a:defRPr/>
            </a:pPr>
            <a:endParaRPr kumimoji="0" lang="de-DE" sz="1700" b="0" i="0" u="none" strike="noStrike" kern="1200" cap="none" spc="0" normalizeH="0" baseline="0" noProof="0" dirty="0">
              <a:ln>
                <a:noFill/>
              </a:ln>
              <a:solidFill>
                <a:prstClr val="black"/>
              </a:solidFill>
              <a:effectLst/>
              <a:uLnTx/>
              <a:uFillTx/>
              <a:latin typeface="Arial"/>
              <a:ea typeface="+mn-ea"/>
              <a:cs typeface="+mn-cs"/>
            </a:endParaRPr>
          </a:p>
        </p:txBody>
      </p:sp>
      <p:pic>
        <p:nvPicPr>
          <p:cNvPr id="9" name="Bildplatzhalter 8" descr="Ein Bild, das Himmel, draußen, Personen, Gruppe enthält.&#10;&#10;Automatisch generierte Beschreibung">
            <a:extLst>
              <a:ext uri="{FF2B5EF4-FFF2-40B4-BE49-F238E27FC236}">
                <a16:creationId xmlns:a16="http://schemas.microsoft.com/office/drawing/2014/main" id="{BBB69763-2E7B-450B-9D0E-C3901D269109}"/>
              </a:ext>
            </a:extLst>
          </p:cNvPr>
          <p:cNvPicPr>
            <a:picLocks noGrp="1" noChangeAspect="1"/>
          </p:cNvPicPr>
          <p:nvPr>
            <p:ph type="pic" sz="quarter" idx="14"/>
          </p:nvPr>
        </p:nvPicPr>
        <p:blipFill>
          <a:blip r:embed="rId2"/>
          <a:srcRect l="21394" r="21394"/>
          <a:stretch>
            <a:fillRect/>
          </a:stretch>
        </p:blipFill>
        <p:spPr/>
      </p:pic>
      <p:pic>
        <p:nvPicPr>
          <p:cNvPr id="10" name="Grafik 9">
            <a:extLst>
              <a:ext uri="{FF2B5EF4-FFF2-40B4-BE49-F238E27FC236}">
                <a16:creationId xmlns:a16="http://schemas.microsoft.com/office/drawing/2014/main" id="{86460844-4010-D20F-989B-99C26320CB87}"/>
              </a:ext>
            </a:extLst>
          </p:cNvPr>
          <p:cNvPicPr>
            <a:picLocks noChangeAspect="1"/>
          </p:cNvPicPr>
          <p:nvPr/>
        </p:nvPicPr>
        <p:blipFill rotWithShape="1">
          <a:blip r:embed="rId3"/>
          <a:srcRect r="16921"/>
          <a:stretch/>
        </p:blipFill>
        <p:spPr>
          <a:xfrm rot="761671">
            <a:off x="2497784" y="1160483"/>
            <a:ext cx="6571201" cy="4449164"/>
          </a:xfrm>
          <a:prstGeom prst="rect">
            <a:avLst/>
          </a:prstGeom>
          <a:effectLst>
            <a:softEdge rad="127000"/>
          </a:effectLst>
        </p:spPr>
      </p:pic>
    </p:spTree>
    <p:extLst>
      <p:ext uri="{BB962C8B-B14F-4D97-AF65-F5344CB8AC3E}">
        <p14:creationId xmlns:p14="http://schemas.microsoft.com/office/powerpoint/2010/main" val="109206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500" fill="hold"/>
                                        <p:tgtEl>
                                          <p:spTgt spid="10"/>
                                        </p:tgtEl>
                                        <p:attrNameLst>
                                          <p:attrName>ppt_w</p:attrName>
                                        </p:attrNameLst>
                                      </p:cBhvr>
                                      <p:tavLst>
                                        <p:tav tm="0">
                                          <p:val>
                                            <p:fltVal val="0"/>
                                          </p:val>
                                        </p:tav>
                                        <p:tav tm="100000">
                                          <p:val>
                                            <p:strVal val="#ppt_w"/>
                                          </p:val>
                                        </p:tav>
                                      </p:tavLst>
                                    </p:anim>
                                    <p:anim calcmode="lin" valueType="num">
                                      <p:cBhvr>
                                        <p:cTn id="8" dur="1500" fill="hold"/>
                                        <p:tgtEl>
                                          <p:spTgt spid="10"/>
                                        </p:tgtEl>
                                        <p:attrNameLst>
                                          <p:attrName>ppt_h</p:attrName>
                                        </p:attrNameLst>
                                      </p:cBhvr>
                                      <p:tavLst>
                                        <p:tav tm="0">
                                          <p:val>
                                            <p:fltVal val="0"/>
                                          </p:val>
                                        </p:tav>
                                        <p:tav tm="100000">
                                          <p:val>
                                            <p:strVal val="#ppt_h"/>
                                          </p:val>
                                        </p:tav>
                                      </p:tavLst>
                                    </p:anim>
                                    <p:animEffect transition="in" filter="fade">
                                      <p:cBhvr>
                                        <p:cTn id="9"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0A1120-D43A-C7CB-A6D8-7C68C0DB3106}"/>
              </a:ext>
            </a:extLst>
          </p:cNvPr>
          <p:cNvSpPr>
            <a:spLocks noGrp="1"/>
          </p:cNvSpPr>
          <p:nvPr>
            <p:ph type="title"/>
          </p:nvPr>
        </p:nvSpPr>
        <p:spPr>
          <a:xfrm>
            <a:off x="412750" y="681195"/>
            <a:ext cx="8416925" cy="448713"/>
          </a:xfrm>
        </p:spPr>
        <p:txBody>
          <a:bodyPr/>
          <a:lstStyle/>
          <a:p>
            <a:r>
              <a:rPr lang="de-DE" sz="3600" dirty="0"/>
              <a:t>Gründe</a:t>
            </a:r>
            <a:endParaRPr lang="de-CH" sz="3600" dirty="0"/>
          </a:p>
        </p:txBody>
      </p:sp>
      <p:sp>
        <p:nvSpPr>
          <p:cNvPr id="3" name="Textplatzhalter 2">
            <a:extLst>
              <a:ext uri="{FF2B5EF4-FFF2-40B4-BE49-F238E27FC236}">
                <a16:creationId xmlns:a16="http://schemas.microsoft.com/office/drawing/2014/main" id="{2D0FE523-0C74-D68E-D5AD-20468BABD60A}"/>
              </a:ext>
            </a:extLst>
          </p:cNvPr>
          <p:cNvSpPr>
            <a:spLocks noGrp="1"/>
          </p:cNvSpPr>
          <p:nvPr>
            <p:ph type="body" sz="quarter" idx="13"/>
          </p:nvPr>
        </p:nvSpPr>
        <p:spPr>
          <a:xfrm>
            <a:off x="412750" y="1772240"/>
            <a:ext cx="9327684" cy="3761150"/>
          </a:xfrm>
        </p:spPr>
        <p:txBody>
          <a:bodyPr/>
          <a:lstStyle/>
          <a:p>
            <a:r>
              <a:rPr lang="de-DE" sz="2400" dirty="0">
                <a:latin typeface="+mj-lt"/>
              </a:rPr>
              <a:t>Die aktuell gültige „Standortstrategie 2030“ datiert vom 10.5.2017 und ist somit mehr als 6 Jahre alt. Sie ist in verschiedenen Punkten überholt und ist an die neuen Gegebenheiten anzupassen.</a:t>
            </a:r>
          </a:p>
          <a:p>
            <a:r>
              <a:rPr lang="de-DE" sz="2400" dirty="0">
                <a:latin typeface="+mj-lt"/>
              </a:rPr>
              <a:t>House of Winterthur hat sich gegenüber dem Kanton Zürich verpflichtet, die Positionierung der Wirtschaftsregion Winterthur im Standortwettbewerb zu überprüfen.</a:t>
            </a:r>
          </a:p>
          <a:p>
            <a:r>
              <a:rPr lang="de-DE" sz="2400" dirty="0">
                <a:latin typeface="+mj-lt"/>
              </a:rPr>
              <a:t>Das Amt für Stadtentwicklung der Stadt Winterthur hat bei Deloitte eine Standortpositionierung des Wirtschaftsstandorts „Stadt und Region Winterthur“ in Auftrag gegeben. Diese soll Ende März 2024 vorliegen. Die Projektleitung liegt beim Amt für Stadtentwicklung. Dieses zieht House of Winterthur bei der Erarbeitung bei.</a:t>
            </a:r>
          </a:p>
          <a:p>
            <a:endParaRPr lang="de-DE" dirty="0">
              <a:latin typeface="+mj-lt"/>
            </a:endParaRPr>
          </a:p>
          <a:p>
            <a:endParaRPr lang="de-DE" dirty="0">
              <a:latin typeface="+mj-lt"/>
            </a:endParaRPr>
          </a:p>
          <a:p>
            <a:endParaRPr lang="de-CH" dirty="0">
              <a:latin typeface="+mj-lt"/>
            </a:endParaRPr>
          </a:p>
          <a:p>
            <a:endParaRPr lang="de-CH" dirty="0">
              <a:latin typeface="+mj-lt"/>
            </a:endParaRPr>
          </a:p>
        </p:txBody>
      </p:sp>
    </p:spTree>
    <p:extLst>
      <p:ext uri="{BB962C8B-B14F-4D97-AF65-F5344CB8AC3E}">
        <p14:creationId xmlns:p14="http://schemas.microsoft.com/office/powerpoint/2010/main" val="1157644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8082F-11B1-DA34-868F-56ED68626752}"/>
              </a:ext>
            </a:extLst>
          </p:cNvPr>
          <p:cNvSpPr>
            <a:spLocks noGrp="1"/>
          </p:cNvSpPr>
          <p:nvPr>
            <p:ph type="title"/>
          </p:nvPr>
        </p:nvSpPr>
        <p:spPr>
          <a:xfrm>
            <a:off x="412750" y="681195"/>
            <a:ext cx="8416925" cy="448713"/>
          </a:xfrm>
        </p:spPr>
        <p:txBody>
          <a:bodyPr/>
          <a:lstStyle/>
          <a:p>
            <a:r>
              <a:rPr lang="de-DE" sz="3600" dirty="0"/>
              <a:t>Zeitplan</a:t>
            </a:r>
            <a:endParaRPr lang="de-CH" sz="3600" dirty="0"/>
          </a:p>
        </p:txBody>
      </p:sp>
      <p:sp>
        <p:nvSpPr>
          <p:cNvPr id="3" name="Textplatzhalter 2">
            <a:extLst>
              <a:ext uri="{FF2B5EF4-FFF2-40B4-BE49-F238E27FC236}">
                <a16:creationId xmlns:a16="http://schemas.microsoft.com/office/drawing/2014/main" id="{E14F931A-6654-6680-D476-A86CFB99A0E5}"/>
              </a:ext>
            </a:extLst>
          </p:cNvPr>
          <p:cNvSpPr>
            <a:spLocks noGrp="1"/>
          </p:cNvSpPr>
          <p:nvPr>
            <p:ph type="body" sz="quarter" idx="13"/>
          </p:nvPr>
        </p:nvSpPr>
        <p:spPr>
          <a:xfrm>
            <a:off x="412750" y="1933618"/>
            <a:ext cx="10540750" cy="3761150"/>
          </a:xfrm>
        </p:spPr>
        <p:txBody>
          <a:bodyPr/>
          <a:lstStyle/>
          <a:p>
            <a:pPr marL="1797050" indent="-1797050">
              <a:buNone/>
              <a:tabLst>
                <a:tab pos="1797050" algn="l"/>
              </a:tabLst>
            </a:pPr>
            <a:r>
              <a:rPr lang="de-DE" sz="2000" dirty="0"/>
              <a:t>04.09.2023	Workshop 1 von Deloitte betr. „Positionierung Wirtschaftsstandort Winterthur“</a:t>
            </a:r>
          </a:p>
          <a:p>
            <a:pPr marL="1797050" indent="-1797050">
              <a:buNone/>
              <a:tabLst>
                <a:tab pos="1797050" algn="l"/>
              </a:tabLst>
            </a:pPr>
            <a:r>
              <a:rPr lang="de-DE" sz="2000" dirty="0"/>
              <a:t>13.09.2023	Vorstandssitzung HoW: Beschluss über Vorgehen zur Aktualisierung der Standortstrategie 2030 und Bildung einer Arbeitsgruppe</a:t>
            </a:r>
          </a:p>
          <a:p>
            <a:pPr marL="1797050" indent="-1797050">
              <a:buNone/>
              <a:tabLst>
                <a:tab pos="1797050" algn="l"/>
              </a:tabLst>
            </a:pPr>
            <a:r>
              <a:rPr lang="de-DE" sz="2000" dirty="0"/>
              <a:t>31.10.2023	Kick-Off AG Positionierung </a:t>
            </a:r>
            <a:r>
              <a:rPr lang="de-DE" sz="2000" dirty="0" err="1"/>
              <a:t>HoW</a:t>
            </a:r>
            <a:r>
              <a:rPr lang="de-DE" sz="2000" dirty="0"/>
              <a:t>: Vorstandsdelegation &amp; GL</a:t>
            </a:r>
          </a:p>
          <a:p>
            <a:pPr marL="1797050" indent="-1797050">
              <a:buNone/>
              <a:tabLst>
                <a:tab pos="1797050" algn="l"/>
              </a:tabLst>
            </a:pPr>
            <a:r>
              <a:rPr lang="de-DE" sz="2000" dirty="0"/>
              <a:t>18.12.2023	Workshop 2 von Deloitte betr. „Positionierung Wirtschaftsstandort Winterthur“</a:t>
            </a:r>
          </a:p>
          <a:p>
            <a:pPr marL="1797050" indent="-1797050">
              <a:buNone/>
              <a:tabLst>
                <a:tab pos="1797050" algn="l"/>
              </a:tabLst>
            </a:pPr>
            <a:r>
              <a:rPr lang="de-DE" sz="2000" dirty="0"/>
              <a:t>30.01.2024	Vorstandssitzung </a:t>
            </a:r>
            <a:r>
              <a:rPr lang="de-DE" sz="2000" dirty="0" err="1"/>
              <a:t>HoW</a:t>
            </a:r>
            <a:r>
              <a:rPr lang="de-DE" sz="2000" dirty="0"/>
              <a:t>: Besprechung Zwischenstand der Deloitte-Positionierung &amp; Zwischenstands AG Positionierung </a:t>
            </a:r>
          </a:p>
          <a:p>
            <a:pPr marL="1797050" indent="-1797050">
              <a:buNone/>
              <a:tabLst>
                <a:tab pos="1797050" algn="l"/>
              </a:tabLst>
            </a:pPr>
            <a:r>
              <a:rPr lang="de-DE" sz="2000" dirty="0"/>
              <a:t>31.03.2024	Deloitte-Positionierung des Wirtschaftsstandorts liegt vor</a:t>
            </a:r>
          </a:p>
          <a:p>
            <a:pPr marL="1797050" indent="-1797050">
              <a:buNone/>
              <a:tabLst>
                <a:tab pos="1797050" algn="l"/>
              </a:tabLst>
            </a:pPr>
            <a:r>
              <a:rPr lang="de-DE" sz="2000" dirty="0"/>
              <a:t>16.05.2024	Vorstandssitzung HoW: Besprechung der Deloitte-Positionierung und der notwendigen Ergänzungen aus Sicht von HoW (insbesondere betr. Tourismus) &amp; Verabschiedung der aktualisieren Standortstrategie 2030</a:t>
            </a:r>
          </a:p>
          <a:p>
            <a:pPr marL="1797050" indent="-1797050">
              <a:buNone/>
              <a:tabLst>
                <a:tab pos="1797050" algn="l"/>
              </a:tabLst>
            </a:pPr>
            <a:r>
              <a:rPr lang="de-DE" sz="2000" dirty="0"/>
              <a:t>18.06.2024	GV HoW: Information zur aktualisierten Standortstrategie 2030</a:t>
            </a:r>
          </a:p>
          <a:p>
            <a:endParaRPr lang="de-DE" dirty="0"/>
          </a:p>
          <a:p>
            <a:endParaRPr lang="de-CH" dirty="0"/>
          </a:p>
        </p:txBody>
      </p:sp>
    </p:spTree>
    <p:extLst>
      <p:ext uri="{BB962C8B-B14F-4D97-AF65-F5344CB8AC3E}">
        <p14:creationId xmlns:p14="http://schemas.microsoft.com/office/powerpoint/2010/main" val="3968132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B2267D-3EBA-87A1-1E77-A1D597150270}"/>
              </a:ext>
            </a:extLst>
          </p:cNvPr>
          <p:cNvSpPr>
            <a:spLocks noGrp="1"/>
          </p:cNvSpPr>
          <p:nvPr>
            <p:ph type="title"/>
          </p:nvPr>
        </p:nvSpPr>
        <p:spPr>
          <a:xfrm>
            <a:off x="412750" y="681195"/>
            <a:ext cx="8416925" cy="897425"/>
          </a:xfrm>
        </p:spPr>
        <p:txBody>
          <a:bodyPr/>
          <a:lstStyle/>
          <a:p>
            <a:r>
              <a:rPr lang="de-DE" sz="3600" dirty="0"/>
              <a:t>Vorstand House of Winterthur – breite Kompetenz und Netzwerk</a:t>
            </a:r>
            <a:endParaRPr lang="de-CH" sz="3600" dirty="0"/>
          </a:p>
        </p:txBody>
      </p:sp>
      <p:pic>
        <p:nvPicPr>
          <p:cNvPr id="1026" name="Picture 2" descr="Prof. Dr. Andreas Gerber-Grote">
            <a:extLst>
              <a:ext uri="{FF2B5EF4-FFF2-40B4-BE49-F238E27FC236}">
                <a16:creationId xmlns:a16="http://schemas.microsoft.com/office/drawing/2014/main" id="{A03C59F8-1DEA-8CE1-9C54-E86BE740F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 y="1864896"/>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eter Gosteli">
            <a:extLst>
              <a:ext uri="{FF2B5EF4-FFF2-40B4-BE49-F238E27FC236}">
                <a16:creationId xmlns:a16="http://schemas.microsoft.com/office/drawing/2014/main" id="{2A16244E-A5D0-C830-7237-9AE5708A8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583" y="1864896"/>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avid Huber">
            <a:extLst>
              <a:ext uri="{FF2B5EF4-FFF2-40B4-BE49-F238E27FC236}">
                <a16:creationId xmlns:a16="http://schemas.microsoft.com/office/drawing/2014/main" id="{3C05DFCA-3ADF-E47B-A4C3-805BE689F6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416" y="1864896"/>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ichael Künzle">
            <a:extLst>
              <a:ext uri="{FF2B5EF4-FFF2-40B4-BE49-F238E27FC236}">
                <a16:creationId xmlns:a16="http://schemas.microsoft.com/office/drawing/2014/main" id="{345EFA61-00FF-0031-350F-D4D7C4116C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9250" y="1864896"/>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icole Mayer">
            <a:extLst>
              <a:ext uri="{FF2B5EF4-FFF2-40B4-BE49-F238E27FC236}">
                <a16:creationId xmlns:a16="http://schemas.microsoft.com/office/drawing/2014/main" id="{6E20DB90-53C0-9789-5FBB-BAD5B0AECF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750" y="4304616"/>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omas Schoch">
            <a:extLst>
              <a:ext uri="{FF2B5EF4-FFF2-40B4-BE49-F238E27FC236}">
                <a16:creationId xmlns:a16="http://schemas.microsoft.com/office/drawing/2014/main" id="{6025BCA8-C9FC-42EA-92CE-44A08A70CA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1583" y="4300910"/>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etra Schumacher">
            <a:extLst>
              <a:ext uri="{FF2B5EF4-FFF2-40B4-BE49-F238E27FC236}">
                <a16:creationId xmlns:a16="http://schemas.microsoft.com/office/drawing/2014/main" id="{4878054A-FF4E-A09E-DD1F-3CE7154840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0416" y="4300910"/>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r. Beat Schwab">
            <a:extLst>
              <a:ext uri="{FF2B5EF4-FFF2-40B4-BE49-F238E27FC236}">
                <a16:creationId xmlns:a16="http://schemas.microsoft.com/office/drawing/2014/main" id="{898779A7-2F1B-4F2D-5703-D26D00A116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81959" y="4300910"/>
            <a:ext cx="2397291" cy="180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44C4FA2A-458F-FFC8-32DC-5470C26B5618}"/>
              </a:ext>
            </a:extLst>
          </p:cNvPr>
          <p:cNvSpPr txBox="1"/>
          <p:nvPr/>
        </p:nvSpPr>
        <p:spPr>
          <a:xfrm>
            <a:off x="312821" y="3664896"/>
            <a:ext cx="2671012" cy="430887"/>
          </a:xfrm>
          <a:prstGeom prst="rect">
            <a:avLst/>
          </a:prstGeom>
          <a:noFill/>
        </p:spPr>
        <p:txBody>
          <a:bodyPr wrap="square">
            <a:spAutoFit/>
          </a:bodyPr>
          <a:lstStyle/>
          <a:p>
            <a:pPr algn="l"/>
            <a:r>
              <a:rPr lang="de-CH" sz="1100" b="1" i="0" dirty="0">
                <a:solidFill>
                  <a:srgbClr val="000000"/>
                </a:solidFill>
                <a:effectLst/>
                <a:latin typeface="LL Circular Black Web"/>
              </a:rPr>
              <a:t>Prof. Dr. Andreas Gerber-Grote</a:t>
            </a:r>
          </a:p>
          <a:p>
            <a:pPr algn="l"/>
            <a:r>
              <a:rPr lang="de-CH" sz="1100" b="0" i="0" dirty="0">
                <a:solidFill>
                  <a:srgbClr val="000000"/>
                </a:solidFill>
                <a:effectLst/>
                <a:latin typeface="LL Circular Book Web"/>
              </a:rPr>
              <a:t>Direktor ZHAW-Departement Gesundheit</a:t>
            </a:r>
          </a:p>
        </p:txBody>
      </p:sp>
      <p:sp>
        <p:nvSpPr>
          <p:cNvPr id="7" name="Textfeld 6">
            <a:extLst>
              <a:ext uri="{FF2B5EF4-FFF2-40B4-BE49-F238E27FC236}">
                <a16:creationId xmlns:a16="http://schemas.microsoft.com/office/drawing/2014/main" id="{A9A00395-F558-A13D-B600-2722C7CDB75A}"/>
              </a:ext>
            </a:extLst>
          </p:cNvPr>
          <p:cNvSpPr txBox="1"/>
          <p:nvPr/>
        </p:nvSpPr>
        <p:spPr>
          <a:xfrm>
            <a:off x="3301747" y="3659885"/>
            <a:ext cx="2892380" cy="600164"/>
          </a:xfrm>
          <a:prstGeom prst="rect">
            <a:avLst/>
          </a:prstGeom>
          <a:noFill/>
        </p:spPr>
        <p:txBody>
          <a:bodyPr wrap="square">
            <a:spAutoFit/>
          </a:bodyPr>
          <a:lstStyle/>
          <a:p>
            <a:pPr algn="l"/>
            <a:r>
              <a:rPr lang="de-DE" sz="1100" b="1" i="0" dirty="0">
                <a:solidFill>
                  <a:srgbClr val="000000"/>
                </a:solidFill>
                <a:effectLst/>
                <a:latin typeface="LL Circular Black Web"/>
              </a:rPr>
              <a:t>Dieter Gosteli</a:t>
            </a:r>
          </a:p>
          <a:p>
            <a:pPr algn="l"/>
            <a:r>
              <a:rPr lang="de-DE" sz="1100" i="1" dirty="0">
                <a:solidFill>
                  <a:srgbClr val="000000"/>
                </a:solidFill>
                <a:effectLst/>
                <a:latin typeface="LL Circular Black Web"/>
              </a:rPr>
              <a:t>Vizepräsident House of Winterthur</a:t>
            </a:r>
          </a:p>
          <a:p>
            <a:pPr algn="l"/>
            <a:r>
              <a:rPr lang="de-DE" sz="1100" i="0" dirty="0">
                <a:solidFill>
                  <a:srgbClr val="000000"/>
                </a:solidFill>
                <a:effectLst/>
                <a:latin typeface="LL Circular Black Web"/>
              </a:rPr>
              <a:t>Ehemaliger Präsident Winterthur Tourismus</a:t>
            </a:r>
            <a:endParaRPr lang="de-CH" sz="1100" i="0" dirty="0">
              <a:solidFill>
                <a:srgbClr val="000000"/>
              </a:solidFill>
              <a:effectLst/>
              <a:latin typeface="LL Circular Book Web"/>
            </a:endParaRPr>
          </a:p>
        </p:txBody>
      </p:sp>
      <p:sp>
        <p:nvSpPr>
          <p:cNvPr id="8" name="Textfeld 7">
            <a:extLst>
              <a:ext uri="{FF2B5EF4-FFF2-40B4-BE49-F238E27FC236}">
                <a16:creationId xmlns:a16="http://schemas.microsoft.com/office/drawing/2014/main" id="{18C12CA9-9096-36E6-38DD-CF073DEEECAE}"/>
              </a:ext>
            </a:extLst>
          </p:cNvPr>
          <p:cNvSpPr txBox="1"/>
          <p:nvPr/>
        </p:nvSpPr>
        <p:spPr>
          <a:xfrm>
            <a:off x="6298601" y="3664896"/>
            <a:ext cx="2881454" cy="600164"/>
          </a:xfrm>
          <a:prstGeom prst="rect">
            <a:avLst/>
          </a:prstGeom>
          <a:noFill/>
        </p:spPr>
        <p:txBody>
          <a:bodyPr wrap="square">
            <a:spAutoFit/>
          </a:bodyPr>
          <a:lstStyle/>
          <a:p>
            <a:pPr algn="l"/>
            <a:r>
              <a:rPr lang="de-DE" sz="1100" b="1" i="0" dirty="0">
                <a:solidFill>
                  <a:srgbClr val="000000"/>
                </a:solidFill>
                <a:effectLst/>
                <a:latin typeface="LL Circular Black Web"/>
              </a:rPr>
              <a:t>David Huber</a:t>
            </a:r>
          </a:p>
          <a:p>
            <a:pPr algn="l"/>
            <a:r>
              <a:rPr lang="de-DE" sz="1100" i="0" dirty="0">
                <a:solidFill>
                  <a:srgbClr val="000000"/>
                </a:solidFill>
                <a:effectLst/>
                <a:latin typeface="LL Circular Black Web"/>
              </a:rPr>
              <a:t>Co-Geschäftsleiter Winterthurer Musikfestwochen</a:t>
            </a:r>
            <a:endParaRPr lang="de-CH" sz="1100" i="0" dirty="0">
              <a:solidFill>
                <a:srgbClr val="000000"/>
              </a:solidFill>
              <a:effectLst/>
              <a:latin typeface="LL Circular Book Web"/>
            </a:endParaRPr>
          </a:p>
        </p:txBody>
      </p:sp>
      <p:sp>
        <p:nvSpPr>
          <p:cNvPr id="9" name="Textfeld 8">
            <a:extLst>
              <a:ext uri="{FF2B5EF4-FFF2-40B4-BE49-F238E27FC236}">
                <a16:creationId xmlns:a16="http://schemas.microsoft.com/office/drawing/2014/main" id="{7AF3A929-A30B-C059-5C5B-C18FBC594E44}"/>
              </a:ext>
            </a:extLst>
          </p:cNvPr>
          <p:cNvSpPr txBox="1"/>
          <p:nvPr/>
        </p:nvSpPr>
        <p:spPr>
          <a:xfrm>
            <a:off x="9295933" y="3664896"/>
            <a:ext cx="3206911" cy="430887"/>
          </a:xfrm>
          <a:prstGeom prst="rect">
            <a:avLst/>
          </a:prstGeom>
          <a:noFill/>
        </p:spPr>
        <p:txBody>
          <a:bodyPr wrap="square">
            <a:spAutoFit/>
          </a:bodyPr>
          <a:lstStyle/>
          <a:p>
            <a:r>
              <a:rPr lang="de-DE" sz="1100" b="1" i="0" dirty="0">
                <a:solidFill>
                  <a:srgbClr val="000000"/>
                </a:solidFill>
                <a:effectLst/>
                <a:latin typeface="LL Circular Black Web"/>
              </a:rPr>
              <a:t>Michael Künzle</a:t>
            </a:r>
          </a:p>
          <a:p>
            <a:r>
              <a:rPr lang="de-DE" sz="1100" i="0" dirty="0">
                <a:solidFill>
                  <a:srgbClr val="000000"/>
                </a:solidFill>
                <a:effectLst/>
                <a:latin typeface="LL Circular Black Web"/>
              </a:rPr>
              <a:t>Stadtpräsident Winterthur</a:t>
            </a:r>
            <a:endParaRPr lang="de-CH" sz="1100" i="0" dirty="0">
              <a:solidFill>
                <a:srgbClr val="000000"/>
              </a:solidFill>
              <a:effectLst/>
              <a:latin typeface="LL Circular Book Web"/>
            </a:endParaRPr>
          </a:p>
        </p:txBody>
      </p:sp>
      <p:sp>
        <p:nvSpPr>
          <p:cNvPr id="10" name="Textfeld 9">
            <a:extLst>
              <a:ext uri="{FF2B5EF4-FFF2-40B4-BE49-F238E27FC236}">
                <a16:creationId xmlns:a16="http://schemas.microsoft.com/office/drawing/2014/main" id="{5E08EABB-551D-E0AA-CCEF-F6398AD157A7}"/>
              </a:ext>
            </a:extLst>
          </p:cNvPr>
          <p:cNvSpPr txBox="1"/>
          <p:nvPr/>
        </p:nvSpPr>
        <p:spPr>
          <a:xfrm>
            <a:off x="312821" y="6092152"/>
            <a:ext cx="2671012" cy="430887"/>
          </a:xfrm>
          <a:prstGeom prst="rect">
            <a:avLst/>
          </a:prstGeom>
          <a:noFill/>
        </p:spPr>
        <p:txBody>
          <a:bodyPr wrap="square">
            <a:spAutoFit/>
          </a:bodyPr>
          <a:lstStyle/>
          <a:p>
            <a:pPr algn="l"/>
            <a:r>
              <a:rPr lang="en-US" sz="1100" b="1" i="0" dirty="0">
                <a:solidFill>
                  <a:srgbClr val="000000"/>
                </a:solidFill>
                <a:effectLst/>
                <a:latin typeface="LL Circular Black Web"/>
              </a:rPr>
              <a:t>Nicole Mayer</a:t>
            </a:r>
          </a:p>
          <a:p>
            <a:pPr algn="l"/>
            <a:r>
              <a:rPr lang="en-US" sz="1100" i="0" dirty="0">
                <a:solidFill>
                  <a:srgbClr val="000000"/>
                </a:solidFill>
                <a:effectLst/>
                <a:latin typeface="LL Circular Black Web"/>
              </a:rPr>
              <a:t>Co-</a:t>
            </a:r>
            <a:r>
              <a:rPr lang="en-US" sz="1100" i="0" dirty="0" err="1">
                <a:solidFill>
                  <a:srgbClr val="000000"/>
                </a:solidFill>
                <a:effectLst/>
                <a:latin typeface="LL Circular Black Web"/>
              </a:rPr>
              <a:t>Präsidentin</a:t>
            </a:r>
            <a:r>
              <a:rPr lang="en-US" sz="1100" i="0" dirty="0">
                <a:solidFill>
                  <a:srgbClr val="000000"/>
                </a:solidFill>
                <a:effectLst/>
                <a:latin typeface="LL Circular Black Web"/>
              </a:rPr>
              <a:t> </a:t>
            </a:r>
            <a:r>
              <a:rPr lang="en-US" sz="1100" i="0" dirty="0" err="1">
                <a:solidFill>
                  <a:srgbClr val="000000"/>
                </a:solidFill>
                <a:effectLst/>
                <a:latin typeface="LL Circular Black Web"/>
              </a:rPr>
              <a:t>Kulturlobby</a:t>
            </a:r>
            <a:r>
              <a:rPr lang="en-US" sz="1100" i="0" dirty="0">
                <a:solidFill>
                  <a:srgbClr val="000000"/>
                </a:solidFill>
                <a:effectLst/>
                <a:latin typeface="LL Circular Black Web"/>
              </a:rPr>
              <a:t> Winterthur</a:t>
            </a:r>
            <a:endParaRPr lang="de-CH" sz="1100" i="0" dirty="0">
              <a:solidFill>
                <a:srgbClr val="000000"/>
              </a:solidFill>
              <a:effectLst/>
              <a:latin typeface="LL Circular Book Web"/>
            </a:endParaRPr>
          </a:p>
        </p:txBody>
      </p:sp>
      <p:sp>
        <p:nvSpPr>
          <p:cNvPr id="11" name="Textfeld 10">
            <a:extLst>
              <a:ext uri="{FF2B5EF4-FFF2-40B4-BE49-F238E27FC236}">
                <a16:creationId xmlns:a16="http://schemas.microsoft.com/office/drawing/2014/main" id="{38441B29-FEE9-FD5F-5E23-BC9E258314AB}"/>
              </a:ext>
            </a:extLst>
          </p:cNvPr>
          <p:cNvSpPr txBox="1"/>
          <p:nvPr/>
        </p:nvSpPr>
        <p:spPr>
          <a:xfrm>
            <a:off x="3309768" y="6100910"/>
            <a:ext cx="2554453" cy="430887"/>
          </a:xfrm>
          <a:prstGeom prst="rect">
            <a:avLst/>
          </a:prstGeom>
          <a:noFill/>
        </p:spPr>
        <p:txBody>
          <a:bodyPr wrap="square">
            <a:spAutoFit/>
          </a:bodyPr>
          <a:lstStyle/>
          <a:p>
            <a:pPr algn="l"/>
            <a:r>
              <a:rPr lang="de-DE" sz="1100" b="1" i="0" dirty="0">
                <a:solidFill>
                  <a:srgbClr val="000000"/>
                </a:solidFill>
                <a:effectLst/>
                <a:latin typeface="LL Circular Black Web"/>
              </a:rPr>
              <a:t>Thomas Schoch</a:t>
            </a:r>
          </a:p>
          <a:p>
            <a:pPr algn="l"/>
            <a:r>
              <a:rPr lang="de-DE" sz="1100" i="0" dirty="0">
                <a:solidFill>
                  <a:srgbClr val="000000"/>
                </a:solidFill>
                <a:effectLst/>
                <a:latin typeface="LL Circular Black Web"/>
              </a:rPr>
              <a:t>Geschäftsführer/Inhaber THS AG</a:t>
            </a:r>
            <a:endParaRPr lang="de-CH" sz="1100" i="0" dirty="0">
              <a:solidFill>
                <a:srgbClr val="000000"/>
              </a:solidFill>
              <a:effectLst/>
              <a:latin typeface="LL Circular Book Web"/>
            </a:endParaRPr>
          </a:p>
        </p:txBody>
      </p:sp>
      <p:sp>
        <p:nvSpPr>
          <p:cNvPr id="12" name="Textfeld 11">
            <a:extLst>
              <a:ext uri="{FF2B5EF4-FFF2-40B4-BE49-F238E27FC236}">
                <a16:creationId xmlns:a16="http://schemas.microsoft.com/office/drawing/2014/main" id="{505A10EB-8456-1552-7967-26A3E272F9C8}"/>
              </a:ext>
            </a:extLst>
          </p:cNvPr>
          <p:cNvSpPr txBox="1"/>
          <p:nvPr/>
        </p:nvSpPr>
        <p:spPr>
          <a:xfrm>
            <a:off x="6298601" y="6100910"/>
            <a:ext cx="2653158" cy="769441"/>
          </a:xfrm>
          <a:prstGeom prst="rect">
            <a:avLst/>
          </a:prstGeom>
          <a:noFill/>
        </p:spPr>
        <p:txBody>
          <a:bodyPr wrap="square">
            <a:spAutoFit/>
          </a:bodyPr>
          <a:lstStyle/>
          <a:p>
            <a:pPr algn="l"/>
            <a:r>
              <a:rPr lang="de-DE" sz="1100" b="1" i="0" dirty="0">
                <a:solidFill>
                  <a:srgbClr val="000000"/>
                </a:solidFill>
                <a:effectLst/>
                <a:latin typeface="LL Circular Black Web"/>
              </a:rPr>
              <a:t>Petra Schumacher</a:t>
            </a:r>
          </a:p>
          <a:p>
            <a:pPr algn="l"/>
            <a:r>
              <a:rPr lang="de-DE" sz="1100" i="1" dirty="0" err="1">
                <a:solidFill>
                  <a:srgbClr val="000000"/>
                </a:solidFill>
                <a:effectLst/>
                <a:latin typeface="LL Circular Black Web"/>
              </a:rPr>
              <a:t>Kassierin</a:t>
            </a:r>
            <a:r>
              <a:rPr lang="de-DE" sz="1100" i="1" dirty="0">
                <a:solidFill>
                  <a:srgbClr val="000000"/>
                </a:solidFill>
                <a:effectLst/>
                <a:latin typeface="LL Circular Black Web"/>
              </a:rPr>
              <a:t> House of Winterthur</a:t>
            </a:r>
          </a:p>
          <a:p>
            <a:pPr algn="l"/>
            <a:r>
              <a:rPr lang="de-DE" sz="1100" i="0" dirty="0">
                <a:solidFill>
                  <a:srgbClr val="000000"/>
                </a:solidFill>
                <a:effectLst/>
                <a:latin typeface="LL Circular Black Web"/>
              </a:rPr>
              <a:t>Ehemalige Geschäftsführerin Hirschen Stammheim, Oberstammheim</a:t>
            </a:r>
            <a:endParaRPr lang="de-CH" sz="1100" i="0" dirty="0">
              <a:solidFill>
                <a:srgbClr val="000000"/>
              </a:solidFill>
              <a:effectLst/>
              <a:latin typeface="LL Circular Book Web"/>
            </a:endParaRPr>
          </a:p>
        </p:txBody>
      </p:sp>
      <p:sp>
        <p:nvSpPr>
          <p:cNvPr id="13" name="Textfeld 12">
            <a:extLst>
              <a:ext uri="{FF2B5EF4-FFF2-40B4-BE49-F238E27FC236}">
                <a16:creationId xmlns:a16="http://schemas.microsoft.com/office/drawing/2014/main" id="{A1EFD949-F080-E41D-C27A-96FE7CC7BCE4}"/>
              </a:ext>
            </a:extLst>
          </p:cNvPr>
          <p:cNvSpPr txBox="1"/>
          <p:nvPr/>
        </p:nvSpPr>
        <p:spPr>
          <a:xfrm>
            <a:off x="9295933" y="6090593"/>
            <a:ext cx="2904087" cy="600164"/>
          </a:xfrm>
          <a:prstGeom prst="rect">
            <a:avLst/>
          </a:prstGeom>
          <a:noFill/>
        </p:spPr>
        <p:txBody>
          <a:bodyPr wrap="square">
            <a:spAutoFit/>
          </a:bodyPr>
          <a:lstStyle/>
          <a:p>
            <a:r>
              <a:rPr lang="de-DE" sz="1100" b="1" i="0" dirty="0">
                <a:solidFill>
                  <a:srgbClr val="000000"/>
                </a:solidFill>
                <a:effectLst/>
                <a:latin typeface="LL Circular Black Web"/>
              </a:rPr>
              <a:t>Dr. Beat Schwab</a:t>
            </a:r>
          </a:p>
          <a:p>
            <a:r>
              <a:rPr lang="de-DE" sz="1100" i="1" dirty="0">
                <a:solidFill>
                  <a:srgbClr val="000000"/>
                </a:solidFill>
                <a:effectLst/>
                <a:latin typeface="LL Circular Black Web"/>
              </a:rPr>
              <a:t>Präsident House of Winterthur</a:t>
            </a:r>
          </a:p>
          <a:p>
            <a:r>
              <a:rPr lang="de-DE" sz="1100" i="0" dirty="0">
                <a:solidFill>
                  <a:srgbClr val="000000"/>
                </a:solidFill>
                <a:effectLst/>
                <a:latin typeface="LL Circular Black Web"/>
              </a:rPr>
              <a:t>Unabhängiger Verwaltungs- und Stiftungsrat</a:t>
            </a:r>
            <a:endParaRPr lang="de-CH" sz="1100" i="0" dirty="0">
              <a:solidFill>
                <a:srgbClr val="000000"/>
              </a:solidFill>
              <a:effectLst/>
              <a:latin typeface="LL Circular Book Web"/>
            </a:endParaRPr>
          </a:p>
        </p:txBody>
      </p:sp>
    </p:spTree>
    <p:extLst>
      <p:ext uri="{BB962C8B-B14F-4D97-AF65-F5344CB8AC3E}">
        <p14:creationId xmlns:p14="http://schemas.microsoft.com/office/powerpoint/2010/main" val="2332056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B2267D-3EBA-87A1-1E77-A1D597150270}"/>
              </a:ext>
            </a:extLst>
          </p:cNvPr>
          <p:cNvSpPr>
            <a:spLocks noGrp="1"/>
          </p:cNvSpPr>
          <p:nvPr>
            <p:ph type="title"/>
          </p:nvPr>
        </p:nvSpPr>
        <p:spPr>
          <a:xfrm>
            <a:off x="412750" y="681195"/>
            <a:ext cx="9717839" cy="897425"/>
          </a:xfrm>
        </p:spPr>
        <p:txBody>
          <a:bodyPr/>
          <a:lstStyle/>
          <a:p>
            <a:r>
              <a:rPr lang="de-DE" sz="3600" dirty="0"/>
              <a:t>GL House of Winterthur – </a:t>
            </a:r>
            <a:br>
              <a:rPr lang="de-DE" sz="3600" dirty="0"/>
            </a:br>
            <a:r>
              <a:rPr lang="de-DE" sz="3600" dirty="0"/>
              <a:t>gelebtes integriertes Standortmarketing </a:t>
            </a:r>
            <a:endParaRPr lang="de-CH" sz="3600" dirty="0"/>
          </a:p>
        </p:txBody>
      </p:sp>
      <p:pic>
        <p:nvPicPr>
          <p:cNvPr id="2050" name="Picture 2" descr="Markus Gilgen">
            <a:extLst>
              <a:ext uri="{FF2B5EF4-FFF2-40B4-BE49-F238E27FC236}">
                <a16:creationId xmlns:a16="http://schemas.microsoft.com/office/drawing/2014/main" id="{512B6CF2-2A88-1FD8-64C2-9E4376D92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 y="2270476"/>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muel Roth">
            <a:extLst>
              <a:ext uri="{FF2B5EF4-FFF2-40B4-BE49-F238E27FC236}">
                <a16:creationId xmlns:a16="http://schemas.microsoft.com/office/drawing/2014/main" id="{82DA4A05-E256-FAF2-28EC-E41A5E2FC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5269" y="2270476"/>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ven Corus">
            <a:extLst>
              <a:ext uri="{FF2B5EF4-FFF2-40B4-BE49-F238E27FC236}">
                <a16:creationId xmlns:a16="http://schemas.microsoft.com/office/drawing/2014/main" id="{2C357C7D-FEF0-32A7-D895-D41DE68D30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1588" y="2270476"/>
            <a:ext cx="2398614" cy="180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9F6A5E25-1BFB-FBC0-3F1B-1391FF246DCB}"/>
              </a:ext>
            </a:extLst>
          </p:cNvPr>
          <p:cNvSpPr txBox="1"/>
          <p:nvPr/>
        </p:nvSpPr>
        <p:spPr>
          <a:xfrm>
            <a:off x="311501" y="4070476"/>
            <a:ext cx="3257867" cy="553998"/>
          </a:xfrm>
          <a:prstGeom prst="rect">
            <a:avLst/>
          </a:prstGeom>
          <a:noFill/>
        </p:spPr>
        <p:txBody>
          <a:bodyPr wrap="square">
            <a:spAutoFit/>
          </a:bodyPr>
          <a:lstStyle/>
          <a:p>
            <a:r>
              <a:rPr lang="de-DE" sz="1600" b="1" dirty="0"/>
              <a:t>Markus Gilgen</a:t>
            </a:r>
          </a:p>
          <a:p>
            <a:r>
              <a:rPr lang="de-DE" sz="1400" dirty="0"/>
              <a:t>Vizedirektor / Leiter Tourismus</a:t>
            </a:r>
            <a:endParaRPr lang="de-CH" sz="1400" dirty="0"/>
          </a:p>
        </p:txBody>
      </p:sp>
      <p:sp>
        <p:nvSpPr>
          <p:cNvPr id="9" name="Textfeld 8">
            <a:extLst>
              <a:ext uri="{FF2B5EF4-FFF2-40B4-BE49-F238E27FC236}">
                <a16:creationId xmlns:a16="http://schemas.microsoft.com/office/drawing/2014/main" id="{38F9E633-EBD5-336F-294E-DC91365B0794}"/>
              </a:ext>
            </a:extLst>
          </p:cNvPr>
          <p:cNvSpPr txBox="1"/>
          <p:nvPr/>
        </p:nvSpPr>
        <p:spPr>
          <a:xfrm>
            <a:off x="3582560" y="4070476"/>
            <a:ext cx="3257867" cy="769441"/>
          </a:xfrm>
          <a:prstGeom prst="rect">
            <a:avLst/>
          </a:prstGeom>
          <a:noFill/>
        </p:spPr>
        <p:txBody>
          <a:bodyPr wrap="square">
            <a:spAutoFit/>
          </a:bodyPr>
          <a:lstStyle/>
          <a:p>
            <a:r>
              <a:rPr lang="de-DE" sz="1600" b="1" dirty="0"/>
              <a:t>Samuel Roth</a:t>
            </a:r>
          </a:p>
          <a:p>
            <a:r>
              <a:rPr lang="de-DE" sz="1400" dirty="0"/>
              <a:t>Direktor, Leiter Marketing &amp; Kommunikation</a:t>
            </a:r>
            <a:endParaRPr lang="de-CH" sz="1400" dirty="0"/>
          </a:p>
        </p:txBody>
      </p:sp>
      <p:sp>
        <p:nvSpPr>
          <p:cNvPr id="10" name="Textfeld 9">
            <a:extLst>
              <a:ext uri="{FF2B5EF4-FFF2-40B4-BE49-F238E27FC236}">
                <a16:creationId xmlns:a16="http://schemas.microsoft.com/office/drawing/2014/main" id="{BE500B87-4AAF-782A-91D7-CE2378066E24}"/>
              </a:ext>
            </a:extLst>
          </p:cNvPr>
          <p:cNvSpPr txBox="1"/>
          <p:nvPr/>
        </p:nvSpPr>
        <p:spPr>
          <a:xfrm>
            <a:off x="6777419" y="4070476"/>
            <a:ext cx="3257867" cy="553998"/>
          </a:xfrm>
          <a:prstGeom prst="rect">
            <a:avLst/>
          </a:prstGeom>
          <a:noFill/>
        </p:spPr>
        <p:txBody>
          <a:bodyPr wrap="square">
            <a:spAutoFit/>
          </a:bodyPr>
          <a:lstStyle/>
          <a:p>
            <a:r>
              <a:rPr lang="de-DE" sz="1600" b="1" dirty="0"/>
              <a:t>Sven Corus</a:t>
            </a:r>
          </a:p>
          <a:p>
            <a:r>
              <a:rPr lang="de-DE" sz="1400" dirty="0"/>
              <a:t>Leiter Wirtschaftsförderung</a:t>
            </a:r>
            <a:endParaRPr lang="de-CH" sz="1400" dirty="0"/>
          </a:p>
        </p:txBody>
      </p:sp>
      <p:sp>
        <p:nvSpPr>
          <p:cNvPr id="14" name="Textfeld 13">
            <a:extLst>
              <a:ext uri="{FF2B5EF4-FFF2-40B4-BE49-F238E27FC236}">
                <a16:creationId xmlns:a16="http://schemas.microsoft.com/office/drawing/2014/main" id="{826AFB88-B186-3553-C129-B00B0E3F27CF}"/>
              </a:ext>
            </a:extLst>
          </p:cNvPr>
          <p:cNvSpPr txBox="1"/>
          <p:nvPr/>
        </p:nvSpPr>
        <p:spPr>
          <a:xfrm>
            <a:off x="507421" y="4839917"/>
            <a:ext cx="2329392" cy="738664"/>
          </a:xfrm>
          <a:prstGeom prst="rect">
            <a:avLst/>
          </a:prstGeom>
          <a:noFill/>
        </p:spPr>
        <p:txBody>
          <a:bodyPr wrap="square">
            <a:spAutoFit/>
          </a:bodyPr>
          <a:lstStyle/>
          <a:p>
            <a:r>
              <a:rPr lang="de-DE" sz="1400" b="1" i="1" dirty="0"/>
              <a:t>«Ich liebe den Mix aus Natur und spannendem City Life.»</a:t>
            </a:r>
            <a:endParaRPr lang="de-CH" sz="1400" b="1" i="1" dirty="0"/>
          </a:p>
        </p:txBody>
      </p:sp>
      <p:sp>
        <p:nvSpPr>
          <p:cNvPr id="15" name="Textfeld 14">
            <a:extLst>
              <a:ext uri="{FF2B5EF4-FFF2-40B4-BE49-F238E27FC236}">
                <a16:creationId xmlns:a16="http://schemas.microsoft.com/office/drawing/2014/main" id="{9B4C01CF-AF1A-1307-89F6-6E3B18FC6DB7}"/>
              </a:ext>
            </a:extLst>
          </p:cNvPr>
          <p:cNvSpPr txBox="1"/>
          <p:nvPr/>
        </p:nvSpPr>
        <p:spPr>
          <a:xfrm>
            <a:off x="3770327" y="4839917"/>
            <a:ext cx="2388170" cy="738664"/>
          </a:xfrm>
          <a:prstGeom prst="rect">
            <a:avLst/>
          </a:prstGeom>
          <a:noFill/>
        </p:spPr>
        <p:txBody>
          <a:bodyPr wrap="square">
            <a:spAutoFit/>
          </a:bodyPr>
          <a:lstStyle/>
          <a:p>
            <a:r>
              <a:rPr lang="de-DE" sz="1400" b="1" i="1" dirty="0"/>
              <a:t>«Winterthur ist der Ort in Zürich, wo die Einhörner geboren werden.»</a:t>
            </a:r>
            <a:endParaRPr lang="de-CH" sz="1400" b="1" i="1" dirty="0"/>
          </a:p>
        </p:txBody>
      </p:sp>
      <p:sp>
        <p:nvSpPr>
          <p:cNvPr id="16" name="Textfeld 15">
            <a:extLst>
              <a:ext uri="{FF2B5EF4-FFF2-40B4-BE49-F238E27FC236}">
                <a16:creationId xmlns:a16="http://schemas.microsoft.com/office/drawing/2014/main" id="{814EDF6B-CFAE-3C79-19B4-12B39C5322BA}"/>
              </a:ext>
            </a:extLst>
          </p:cNvPr>
          <p:cNvSpPr txBox="1"/>
          <p:nvPr/>
        </p:nvSpPr>
        <p:spPr>
          <a:xfrm>
            <a:off x="6969399" y="4839917"/>
            <a:ext cx="2317290" cy="738664"/>
          </a:xfrm>
          <a:prstGeom prst="rect">
            <a:avLst/>
          </a:prstGeom>
          <a:noFill/>
        </p:spPr>
        <p:txBody>
          <a:bodyPr wrap="square">
            <a:spAutoFit/>
          </a:bodyPr>
          <a:lstStyle/>
          <a:p>
            <a:r>
              <a:rPr lang="de-DE" sz="1400" b="1" i="1" dirty="0"/>
              <a:t>«Gemeinsam für eine starke Wirtschaft in Winterthur: </a:t>
            </a:r>
            <a:r>
              <a:rPr lang="de-DE" sz="1400" b="1" i="1" dirty="0" err="1"/>
              <a:t>Win-Win</a:t>
            </a:r>
            <a:r>
              <a:rPr lang="de-DE" sz="1400" b="1" i="1" dirty="0"/>
              <a:t>.»</a:t>
            </a:r>
            <a:endParaRPr lang="de-CH" sz="1400" b="1" i="1" dirty="0"/>
          </a:p>
        </p:txBody>
      </p:sp>
      <p:cxnSp>
        <p:nvCxnSpPr>
          <p:cNvPr id="19" name="Gerader Verbinder 18">
            <a:extLst>
              <a:ext uri="{FF2B5EF4-FFF2-40B4-BE49-F238E27FC236}">
                <a16:creationId xmlns:a16="http://schemas.microsoft.com/office/drawing/2014/main" id="{2C64D34F-9B56-BBDE-F523-76973868D8EE}"/>
              </a:ext>
            </a:extLst>
          </p:cNvPr>
          <p:cNvCxnSpPr/>
          <p:nvPr/>
        </p:nvCxnSpPr>
        <p:spPr>
          <a:xfrm>
            <a:off x="436813" y="4880750"/>
            <a:ext cx="0" cy="673768"/>
          </a:xfrm>
          <a:prstGeom prst="line">
            <a:avLst/>
          </a:prstGeom>
          <a:ln w="38100">
            <a:solidFill>
              <a:schemeClr val="bg2"/>
            </a:solidFill>
          </a:ln>
        </p:spPr>
        <p:style>
          <a:lnRef idx="3">
            <a:schemeClr val="accent1"/>
          </a:lnRef>
          <a:fillRef idx="0">
            <a:schemeClr val="accent1"/>
          </a:fillRef>
          <a:effectRef idx="2">
            <a:schemeClr val="accent1"/>
          </a:effectRef>
          <a:fontRef idx="minor">
            <a:schemeClr val="tx1"/>
          </a:fontRef>
        </p:style>
      </p:cxnSp>
      <p:cxnSp>
        <p:nvCxnSpPr>
          <p:cNvPr id="20" name="Gerader Verbinder 19">
            <a:extLst>
              <a:ext uri="{FF2B5EF4-FFF2-40B4-BE49-F238E27FC236}">
                <a16:creationId xmlns:a16="http://schemas.microsoft.com/office/drawing/2014/main" id="{B55F755A-2ED0-4A56-9325-B18B623FBD82}"/>
              </a:ext>
            </a:extLst>
          </p:cNvPr>
          <p:cNvCxnSpPr/>
          <p:nvPr/>
        </p:nvCxnSpPr>
        <p:spPr>
          <a:xfrm>
            <a:off x="3699719" y="4880750"/>
            <a:ext cx="0" cy="673768"/>
          </a:xfrm>
          <a:prstGeom prst="line">
            <a:avLst/>
          </a:prstGeom>
          <a:ln w="38100">
            <a:solidFill>
              <a:schemeClr val="bg2"/>
            </a:solidFill>
          </a:ln>
        </p:spPr>
        <p:style>
          <a:lnRef idx="3">
            <a:schemeClr val="accent1"/>
          </a:lnRef>
          <a:fillRef idx="0">
            <a:schemeClr val="accent1"/>
          </a:fillRef>
          <a:effectRef idx="2">
            <a:schemeClr val="accent1"/>
          </a:effectRef>
          <a:fontRef idx="minor">
            <a:schemeClr val="tx1"/>
          </a:fontRef>
        </p:style>
      </p:cxnSp>
      <p:cxnSp>
        <p:nvCxnSpPr>
          <p:cNvPr id="21" name="Gerader Verbinder 20">
            <a:extLst>
              <a:ext uri="{FF2B5EF4-FFF2-40B4-BE49-F238E27FC236}">
                <a16:creationId xmlns:a16="http://schemas.microsoft.com/office/drawing/2014/main" id="{312A05C1-9180-97DD-2150-ED43D7BF19AA}"/>
              </a:ext>
            </a:extLst>
          </p:cNvPr>
          <p:cNvCxnSpPr/>
          <p:nvPr/>
        </p:nvCxnSpPr>
        <p:spPr>
          <a:xfrm>
            <a:off x="6898791" y="4880750"/>
            <a:ext cx="0" cy="673768"/>
          </a:xfrm>
          <a:prstGeom prst="line">
            <a:avLst/>
          </a:prstGeom>
          <a:ln w="38100">
            <a:solidFill>
              <a:schemeClr val="bg2"/>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83425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Die frischgedruckte ipw Post ist da, schauen Sie rein! - ipw">
            <a:extLst>
              <a:ext uri="{FF2B5EF4-FFF2-40B4-BE49-F238E27FC236}">
                <a16:creationId xmlns:a16="http://schemas.microsoft.com/office/drawing/2014/main" id="{8EC1FB50-D1EF-6132-59E0-0D2692FC6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912" y="6108481"/>
            <a:ext cx="807891" cy="807891"/>
          </a:xfrm>
          <a:prstGeom prst="rect">
            <a:avLst/>
          </a:prstGeom>
          <a:noFill/>
          <a:extLst>
            <a:ext uri="{909E8E84-426E-40DD-AFC4-6F175D3DCCD1}">
              <a14:hiddenFill xmlns:a14="http://schemas.microsoft.com/office/drawing/2010/main">
                <a:solidFill>
                  <a:srgbClr val="FFFFFF"/>
                </a:solidFill>
              </a14:hiddenFill>
            </a:ext>
          </a:extLst>
        </p:spPr>
      </p:pic>
      <p:sp>
        <p:nvSpPr>
          <p:cNvPr id="3" name="Textplatzhalter 2">
            <a:extLst>
              <a:ext uri="{FF2B5EF4-FFF2-40B4-BE49-F238E27FC236}">
                <a16:creationId xmlns:a16="http://schemas.microsoft.com/office/drawing/2014/main" id="{4BF57318-C9C7-237D-9095-E2692994D3E9}"/>
              </a:ext>
            </a:extLst>
          </p:cNvPr>
          <p:cNvSpPr>
            <a:spLocks noGrp="1"/>
          </p:cNvSpPr>
          <p:nvPr>
            <p:ph type="body" sz="quarter" idx="13"/>
          </p:nvPr>
        </p:nvSpPr>
        <p:spPr/>
        <p:txBody>
          <a:bodyPr/>
          <a:lstStyle/>
          <a:p>
            <a:endParaRPr lang="de-CH" dirty="0"/>
          </a:p>
        </p:txBody>
      </p:sp>
      <p:sp>
        <p:nvSpPr>
          <p:cNvPr id="4" name="Textplatzhalter 3">
            <a:extLst>
              <a:ext uri="{FF2B5EF4-FFF2-40B4-BE49-F238E27FC236}">
                <a16:creationId xmlns:a16="http://schemas.microsoft.com/office/drawing/2014/main" id="{E15FA260-F38B-1BEE-588A-EB0B3A17CF47}"/>
              </a:ext>
            </a:extLst>
          </p:cNvPr>
          <p:cNvSpPr>
            <a:spLocks noGrp="1"/>
          </p:cNvSpPr>
          <p:nvPr>
            <p:ph type="body" sz="quarter" idx="14"/>
          </p:nvPr>
        </p:nvSpPr>
        <p:spPr/>
        <p:txBody>
          <a:bodyPr/>
          <a:lstStyle/>
          <a:p>
            <a:endParaRPr lang="de-CH" dirty="0"/>
          </a:p>
        </p:txBody>
      </p:sp>
      <p:sp>
        <p:nvSpPr>
          <p:cNvPr id="5" name="Textplatzhalter 4">
            <a:extLst>
              <a:ext uri="{FF2B5EF4-FFF2-40B4-BE49-F238E27FC236}">
                <a16:creationId xmlns:a16="http://schemas.microsoft.com/office/drawing/2014/main" id="{EF5A81F4-6F64-BD42-CB1C-2E6CCA4BD85A}"/>
              </a:ext>
            </a:extLst>
          </p:cNvPr>
          <p:cNvSpPr>
            <a:spLocks noGrp="1"/>
          </p:cNvSpPr>
          <p:nvPr>
            <p:ph type="body" sz="quarter" idx="15"/>
          </p:nvPr>
        </p:nvSpPr>
        <p:spPr>
          <a:xfrm>
            <a:off x="8267290" y="2168022"/>
            <a:ext cx="3511027" cy="3752171"/>
          </a:xfrm>
        </p:spPr>
        <p:txBody>
          <a:bodyPr/>
          <a:lstStyle/>
          <a:p>
            <a:endParaRPr lang="de-CH" dirty="0"/>
          </a:p>
        </p:txBody>
      </p:sp>
      <p:sp>
        <p:nvSpPr>
          <p:cNvPr id="6" name="Titel 1">
            <a:extLst>
              <a:ext uri="{FF2B5EF4-FFF2-40B4-BE49-F238E27FC236}">
                <a16:creationId xmlns:a16="http://schemas.microsoft.com/office/drawing/2014/main" id="{0648B6F3-D5F6-6E92-D032-68E10FFEFB4C}"/>
              </a:ext>
            </a:extLst>
          </p:cNvPr>
          <p:cNvSpPr>
            <a:spLocks noGrp="1"/>
          </p:cNvSpPr>
          <p:nvPr>
            <p:ph type="title"/>
          </p:nvPr>
        </p:nvSpPr>
        <p:spPr>
          <a:xfrm>
            <a:off x="412750" y="681038"/>
            <a:ext cx="8732053" cy="530225"/>
          </a:xfrm>
        </p:spPr>
        <p:txBody>
          <a:bodyPr wrap="square" anchor="t">
            <a:noAutofit/>
          </a:bodyPr>
          <a:lstStyle/>
          <a:p>
            <a:r>
              <a:rPr lang="de-CH" sz="3600" dirty="0"/>
              <a:t>Cluster-Initiative Winterthur – Positionierung der Wirtschaftsregion</a:t>
            </a:r>
          </a:p>
        </p:txBody>
      </p:sp>
      <p:pic>
        <p:nvPicPr>
          <p:cNvPr id="7" name="Picture 2" descr="Autoneum-Werk Sevelen: Trotz schwierigem Markt unverzichtbar">
            <a:extLst>
              <a:ext uri="{FF2B5EF4-FFF2-40B4-BE49-F238E27FC236}">
                <a16:creationId xmlns:a16="http://schemas.microsoft.com/office/drawing/2014/main" id="{EC4D4F61-8E8F-B57C-ACE2-D1B5B80102C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7503" y="2044032"/>
            <a:ext cx="2880000" cy="1755908"/>
          </a:xfrm>
          <a:prstGeom prst="ellipse">
            <a:avLst/>
          </a:prstGeom>
          <a:ln>
            <a:noFill/>
          </a:ln>
          <a:effectLst>
            <a:softEdge rad="0"/>
          </a:effectLst>
          <a:extLst>
            <a:ext uri="{909E8E84-426E-40DD-AFC4-6F175D3DCCD1}">
              <a14:hiddenFill xmlns:a14="http://schemas.microsoft.com/office/drawing/2010/main">
                <a:solidFill>
                  <a:srgbClr val="FFFFFF"/>
                </a:solidFill>
              </a14:hiddenFill>
            </a:ext>
          </a:extLst>
        </p:spPr>
      </p:pic>
      <p:pic>
        <p:nvPicPr>
          <p:cNvPr id="8" name="Picture 2" descr="Power-wheelchair pioneer Scewo raises CHF 8.5 million to advance growth and  expansion – Venturelab">
            <a:extLst>
              <a:ext uri="{FF2B5EF4-FFF2-40B4-BE49-F238E27FC236}">
                <a16:creationId xmlns:a16="http://schemas.microsoft.com/office/drawing/2014/main" id="{4E5C6BA5-9030-21DF-F5BA-CEC0F2BE02D6}"/>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sharpenSoften amount="8000"/>
                    </a14:imgEffect>
                  </a14:imgLayer>
                </a14:imgProps>
              </a:ext>
              <a:ext uri="{28A0092B-C50C-407E-A947-70E740481C1C}">
                <a14:useLocalDpi xmlns:a14="http://schemas.microsoft.com/office/drawing/2010/main"/>
              </a:ext>
            </a:extLst>
          </a:blip>
          <a:srcRect/>
          <a:stretch>
            <a:fillRect/>
          </a:stretch>
        </p:blipFill>
        <p:spPr bwMode="auto">
          <a:xfrm>
            <a:off x="4652485" y="2044032"/>
            <a:ext cx="2880000" cy="1755908"/>
          </a:xfrm>
          <a:prstGeom prst="ellipse">
            <a:avLst/>
          </a:prstGeom>
          <a:ln>
            <a:noFill/>
          </a:ln>
          <a:effectLst>
            <a:softEdge rad="0"/>
          </a:effectLst>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30ED7E68-2386-1291-17FC-8F035FA8F72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91131" y="2044032"/>
            <a:ext cx="2880000" cy="1755908"/>
          </a:xfrm>
          <a:prstGeom prst="ellipse">
            <a:avLst/>
          </a:prstGeom>
          <a:ln>
            <a:noFill/>
          </a:ln>
          <a:effectLst>
            <a:softEdge rad="0"/>
          </a:effectLst>
        </p:spPr>
      </p:pic>
      <p:sp>
        <p:nvSpPr>
          <p:cNvPr id="10" name="Textfeld 9">
            <a:extLst>
              <a:ext uri="{FF2B5EF4-FFF2-40B4-BE49-F238E27FC236}">
                <a16:creationId xmlns:a16="http://schemas.microsoft.com/office/drawing/2014/main" id="{1636458A-AE2D-0A70-74B4-3C4962453438}"/>
              </a:ext>
            </a:extLst>
          </p:cNvPr>
          <p:cNvSpPr txBox="1"/>
          <p:nvPr/>
        </p:nvSpPr>
        <p:spPr>
          <a:xfrm>
            <a:off x="164208" y="3957050"/>
            <a:ext cx="3997559" cy="266611"/>
          </a:xfrm>
          <a:prstGeom prst="rect">
            <a:avLst/>
          </a:prstGeom>
          <a:noFill/>
        </p:spPr>
        <p:txBody>
          <a:bodyPr wrap="square" lIns="0" tIns="0" rIns="0" bIns="0" rtlCol="0">
            <a:spAutoFit/>
          </a:bodyPr>
          <a:lstStyle>
            <a:defPPr>
              <a:defRPr lang="de-DE"/>
            </a:defPPr>
            <a:lvl1pPr>
              <a:lnSpc>
                <a:spcPct val="103000"/>
              </a:lnSpc>
              <a:defRPr b="1">
                <a:solidFill>
                  <a:srgbClr val="FF0000"/>
                </a:solidFill>
              </a:defRPr>
            </a:lvl1pPr>
          </a:lstStyle>
          <a:p>
            <a:pPr marL="0" marR="0" lvl="0" indent="0" algn="l" defTabSz="914400" rtl="0" eaLnBrk="1" fontAlgn="auto" latinLnBrk="0" hangingPunct="1">
              <a:lnSpc>
                <a:spcPct val="103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rial"/>
                <a:ea typeface="+mn-ea"/>
                <a:cs typeface="+mn-cs"/>
              </a:rPr>
              <a:t>Smart Machines – Technologiestadt</a:t>
            </a:r>
          </a:p>
        </p:txBody>
      </p:sp>
      <p:sp>
        <p:nvSpPr>
          <p:cNvPr id="11" name="Textfeld 10">
            <a:extLst>
              <a:ext uri="{FF2B5EF4-FFF2-40B4-BE49-F238E27FC236}">
                <a16:creationId xmlns:a16="http://schemas.microsoft.com/office/drawing/2014/main" id="{C7D09A14-E4AB-4EF6-90DC-0CDA0E53363F}"/>
              </a:ext>
            </a:extLst>
          </p:cNvPr>
          <p:cNvSpPr txBox="1"/>
          <p:nvPr/>
        </p:nvSpPr>
        <p:spPr>
          <a:xfrm>
            <a:off x="3048803" y="3910884"/>
            <a:ext cx="6096000" cy="358944"/>
          </a:xfrm>
          <a:prstGeom prst="rect">
            <a:avLst/>
          </a:prstGeom>
          <a:noFill/>
        </p:spPr>
        <p:txBody>
          <a:bodyPr wrap="square">
            <a:spAutoFit/>
          </a:bodyPr>
          <a:lstStyle/>
          <a:p>
            <a:pPr marL="0" marR="0" lvl="0" indent="0" algn="ctr" defTabSz="914400" rtl="0" eaLnBrk="1" fontAlgn="auto" latinLnBrk="0" hangingPunct="1">
              <a:lnSpc>
                <a:spcPct val="103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rial"/>
                <a:ea typeface="+mn-ea"/>
                <a:cs typeface="+mn-cs"/>
              </a:rPr>
              <a:t>Smart Health </a:t>
            </a:r>
            <a:r>
              <a:rPr lang="de-DE" b="1" dirty="0">
                <a:solidFill>
                  <a:prstClr val="black"/>
                </a:solidFill>
                <a:latin typeface="Arial"/>
              </a:rPr>
              <a:t>– </a:t>
            </a:r>
            <a:r>
              <a:rPr kumimoji="0" lang="de-DE" sz="1800" b="1" i="0" u="none" strike="noStrike" kern="1200" cap="none" spc="0" normalizeH="0" baseline="0" noProof="0" dirty="0">
                <a:ln>
                  <a:noFill/>
                </a:ln>
                <a:solidFill>
                  <a:prstClr val="black"/>
                </a:solidFill>
                <a:effectLst/>
                <a:uLnTx/>
                <a:uFillTx/>
                <a:latin typeface="Arial"/>
                <a:ea typeface="+mn-ea"/>
                <a:cs typeface="+mn-cs"/>
              </a:rPr>
              <a:t>Gesundheitsstadt</a:t>
            </a:r>
          </a:p>
        </p:txBody>
      </p:sp>
      <p:sp>
        <p:nvSpPr>
          <p:cNvPr id="12" name="Textfeld 11">
            <a:extLst>
              <a:ext uri="{FF2B5EF4-FFF2-40B4-BE49-F238E27FC236}">
                <a16:creationId xmlns:a16="http://schemas.microsoft.com/office/drawing/2014/main" id="{7936E15E-71C3-522B-8EA3-D75DEE13AE79}"/>
              </a:ext>
            </a:extLst>
          </p:cNvPr>
          <p:cNvSpPr txBox="1"/>
          <p:nvPr/>
        </p:nvSpPr>
        <p:spPr>
          <a:xfrm>
            <a:off x="6983131" y="3910884"/>
            <a:ext cx="6096000" cy="358944"/>
          </a:xfrm>
          <a:prstGeom prst="rect">
            <a:avLst/>
          </a:prstGeom>
          <a:noFill/>
        </p:spPr>
        <p:txBody>
          <a:bodyPr wrap="square">
            <a:spAutoFit/>
          </a:bodyPr>
          <a:lstStyle/>
          <a:p>
            <a:pPr marL="0" marR="0" lvl="0" indent="0" algn="ctr" defTabSz="914400" rtl="0" eaLnBrk="1" fontAlgn="auto" latinLnBrk="0" hangingPunct="1">
              <a:lnSpc>
                <a:spcPct val="103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rial"/>
                <a:ea typeface="+mn-ea"/>
                <a:cs typeface="+mn-cs"/>
              </a:rPr>
              <a:t>Smart Energy – Grüne Energiestadt </a:t>
            </a:r>
          </a:p>
        </p:txBody>
      </p:sp>
      <p:pic>
        <p:nvPicPr>
          <p:cNvPr id="13" name="Picture 16" descr="Medbase Medizin - Medbase">
            <a:extLst>
              <a:ext uri="{FF2B5EF4-FFF2-40B4-BE49-F238E27FC236}">
                <a16:creationId xmlns:a16="http://schemas.microsoft.com/office/drawing/2014/main" id="{090A1320-8E58-DB0E-F47D-A8B2F8E243A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72791" y="5331901"/>
            <a:ext cx="1438771" cy="285470"/>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a:extLst>
              <a:ext uri="{FF2B5EF4-FFF2-40B4-BE49-F238E27FC236}">
                <a16:creationId xmlns:a16="http://schemas.microsoft.com/office/drawing/2014/main" id="{DBC67478-7AD3-C7A4-94D7-38209B5C2E7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335611" y="5763313"/>
            <a:ext cx="1799743" cy="297064"/>
          </a:xfrm>
          <a:prstGeom prst="rect">
            <a:avLst/>
          </a:prstGeom>
        </p:spPr>
      </p:pic>
      <p:pic>
        <p:nvPicPr>
          <p:cNvPr id="15" name="Picture 8" descr="Rechtliche Hinweise - Business Blog">
            <a:extLst>
              <a:ext uri="{FF2B5EF4-FFF2-40B4-BE49-F238E27FC236}">
                <a16:creationId xmlns:a16="http://schemas.microsoft.com/office/drawing/2014/main" id="{CF24CDC4-5E6D-34F4-F41E-F4144AF97024}"/>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4340614" y="5288795"/>
            <a:ext cx="958831" cy="457450"/>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k 16">
            <a:extLst>
              <a:ext uri="{FF2B5EF4-FFF2-40B4-BE49-F238E27FC236}">
                <a16:creationId xmlns:a16="http://schemas.microsoft.com/office/drawing/2014/main" id="{2A75ED44-5C1A-E37E-ABF4-824EC4C4D61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17878" y="4802082"/>
            <a:ext cx="1605375" cy="498898"/>
          </a:xfrm>
          <a:prstGeom prst="rect">
            <a:avLst/>
          </a:prstGeom>
        </p:spPr>
      </p:pic>
      <p:pic>
        <p:nvPicPr>
          <p:cNvPr id="18" name="Picture 2" descr="Clienia - Crunchbase Company Profile &amp;amp; Funding">
            <a:extLst>
              <a:ext uri="{FF2B5EF4-FFF2-40B4-BE49-F238E27FC236}">
                <a16:creationId xmlns:a16="http://schemas.microsoft.com/office/drawing/2014/main" id="{25CA4FE4-C265-AFE3-7A20-0674E4F15A25}"/>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197338" y="5653491"/>
            <a:ext cx="1734798" cy="5018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Planted - Der neue Standard für pflanzenbasiertes Fleisch. – Planted Foods  CH">
            <a:extLst>
              <a:ext uri="{FF2B5EF4-FFF2-40B4-BE49-F238E27FC236}">
                <a16:creationId xmlns:a16="http://schemas.microsoft.com/office/drawing/2014/main" id="{FD075185-1DEE-6FCB-EC9D-FF68F045DA5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5331" y="6142478"/>
            <a:ext cx="680046" cy="38566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WIN4">
            <a:extLst>
              <a:ext uri="{FF2B5EF4-FFF2-40B4-BE49-F238E27FC236}">
                <a16:creationId xmlns:a16="http://schemas.microsoft.com/office/drawing/2014/main" id="{5DE0F7B4-F297-DCD7-9981-3E1E272AAFB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4038" b="31897"/>
          <a:stretch/>
        </p:blipFill>
        <p:spPr bwMode="auto">
          <a:xfrm>
            <a:off x="4335611" y="6155328"/>
            <a:ext cx="1127427" cy="37281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Medien | ZHAW Gesundheit">
            <a:extLst>
              <a:ext uri="{FF2B5EF4-FFF2-40B4-BE49-F238E27FC236}">
                <a16:creationId xmlns:a16="http://schemas.microsoft.com/office/drawing/2014/main" id="{4632E640-AD90-F0B6-E110-FD568640D5D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52642" y="4435611"/>
            <a:ext cx="1551556" cy="7329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antonsspital Winterthur - KSW - an 365 Tagen für Sie da">
            <a:extLst>
              <a:ext uri="{FF2B5EF4-FFF2-40B4-BE49-F238E27FC236}">
                <a16:creationId xmlns:a16="http://schemas.microsoft.com/office/drawing/2014/main" id="{FF39E1A8-FACC-E844-F0FC-A6747271B5B6}"/>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12319" r="15910"/>
          <a:stretch/>
        </p:blipFill>
        <p:spPr bwMode="auto">
          <a:xfrm>
            <a:off x="6147169" y="4416584"/>
            <a:ext cx="1710826" cy="3964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xa – Wikipedia">
            <a:extLst>
              <a:ext uri="{FF2B5EF4-FFF2-40B4-BE49-F238E27FC236}">
                <a16:creationId xmlns:a16="http://schemas.microsoft.com/office/drawing/2014/main" id="{0DB4AF38-77D4-6821-5B9F-76DD35D142E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62958" y="5067330"/>
            <a:ext cx="535588" cy="5355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estsmile &amp; Senozon - Schnelle Expansion">
            <a:extLst>
              <a:ext uri="{FF2B5EF4-FFF2-40B4-BE49-F238E27FC236}">
                <a16:creationId xmlns:a16="http://schemas.microsoft.com/office/drawing/2014/main" id="{EC3DDAC2-0C20-C113-C4B3-FB0EBB6BFA67}"/>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29341" b="34118"/>
          <a:stretch/>
        </p:blipFill>
        <p:spPr bwMode="auto">
          <a:xfrm>
            <a:off x="5746983" y="6548352"/>
            <a:ext cx="1053194" cy="2871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sse - Scewo">
            <a:extLst>
              <a:ext uri="{FF2B5EF4-FFF2-40B4-BE49-F238E27FC236}">
                <a16:creationId xmlns:a16="http://schemas.microsoft.com/office/drawing/2014/main" id="{6F52A87C-487F-B875-EFFB-0E0348F4B10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27842" y="6631020"/>
            <a:ext cx="942963" cy="1699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Burckhardt Compression | LinkedIn">
            <a:extLst>
              <a:ext uri="{FF2B5EF4-FFF2-40B4-BE49-F238E27FC236}">
                <a16:creationId xmlns:a16="http://schemas.microsoft.com/office/drawing/2014/main" id="{8A8028FA-1646-9E28-3ADE-362D0250BE2E}"/>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a:off x="439898" y="5411749"/>
            <a:ext cx="1157598" cy="6206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ome - Stadler">
            <a:extLst>
              <a:ext uri="{FF2B5EF4-FFF2-40B4-BE49-F238E27FC236}">
                <a16:creationId xmlns:a16="http://schemas.microsoft.com/office/drawing/2014/main" id="{C75DFAD6-7BB1-3FB3-9D2A-678325305083}"/>
              </a:ext>
            </a:extLst>
          </p:cNvPr>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a:stretch/>
        </p:blipFill>
        <p:spPr bwMode="auto">
          <a:xfrm>
            <a:off x="397286" y="6113404"/>
            <a:ext cx="1355380" cy="21336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ZHAW School of Engineering - energie bewegt winterthur - Die regionale  News- und Infoplattform">
            <a:extLst>
              <a:ext uri="{FF2B5EF4-FFF2-40B4-BE49-F238E27FC236}">
                <a16:creationId xmlns:a16="http://schemas.microsoft.com/office/drawing/2014/main" id="{A95F4331-D970-5003-CFF2-6CC74CD529F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5357" y="4382145"/>
            <a:ext cx="1497535" cy="983940"/>
          </a:xfrm>
          <a:prstGeom prst="rect">
            <a:avLst/>
          </a:prstGeom>
          <a:noFill/>
          <a:extLst>
            <a:ext uri="{909E8E84-426E-40DD-AFC4-6F175D3DCCD1}">
              <a14:hiddenFill xmlns:a14="http://schemas.microsoft.com/office/drawing/2010/main">
                <a:solidFill>
                  <a:srgbClr val="FFFFFF"/>
                </a:solidFill>
              </a14:hiddenFill>
            </a:ext>
          </a:extLst>
        </p:spPr>
      </p:pic>
      <p:pic>
        <p:nvPicPr>
          <p:cNvPr id="25" name="Grafik 24">
            <a:extLst>
              <a:ext uri="{FF2B5EF4-FFF2-40B4-BE49-F238E27FC236}">
                <a16:creationId xmlns:a16="http://schemas.microsoft.com/office/drawing/2014/main" id="{A75F52B7-72D9-1118-FF9A-864DE5E6B11E}"/>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372134" y="6405934"/>
            <a:ext cx="1227740" cy="362026"/>
          </a:xfrm>
          <a:prstGeom prst="rect">
            <a:avLst/>
          </a:prstGeom>
        </p:spPr>
      </p:pic>
      <p:pic>
        <p:nvPicPr>
          <p:cNvPr id="26" name="Picture 2" descr="WinGD – Winterthur Gas &amp; Diesel | LinkedIn">
            <a:extLst>
              <a:ext uri="{FF2B5EF4-FFF2-40B4-BE49-F238E27FC236}">
                <a16:creationId xmlns:a16="http://schemas.microsoft.com/office/drawing/2014/main" id="{24EC5844-1C10-329D-003D-4C49C3C0D185}"/>
              </a:ext>
            </a:extLst>
          </p:cNvPr>
          <p:cNvPicPr>
            <a:picLocks noChangeAspect="1" noChangeArrowheads="1"/>
          </p:cNvPicPr>
          <p:nvPr/>
        </p:nvPicPr>
        <p:blipFill rotWithShape="1">
          <a:blip r:embed="rId23" cstate="email">
            <a:extLst>
              <a:ext uri="{28A0092B-C50C-407E-A947-70E740481C1C}">
                <a14:useLocalDpi xmlns:a14="http://schemas.microsoft.com/office/drawing/2010/main"/>
              </a:ext>
            </a:extLst>
          </a:blip>
          <a:srcRect t="32491" b="32001"/>
          <a:stretch/>
        </p:blipFill>
        <p:spPr bwMode="auto">
          <a:xfrm>
            <a:off x="591958" y="6441028"/>
            <a:ext cx="909028" cy="32277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utoneum. Mastering sound and heat.">
            <a:extLst>
              <a:ext uri="{FF2B5EF4-FFF2-40B4-BE49-F238E27FC236}">
                <a16:creationId xmlns:a16="http://schemas.microsoft.com/office/drawing/2014/main" id="{88F59449-6B5E-A2BB-2511-3B3A7769B04E}"/>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2203271" y="5526067"/>
            <a:ext cx="1355380" cy="187776"/>
          </a:xfrm>
          <a:prstGeom prst="rect">
            <a:avLst/>
          </a:prstGeom>
          <a:noFill/>
          <a:extLst>
            <a:ext uri="{909E8E84-426E-40DD-AFC4-6F175D3DCCD1}">
              <a14:hiddenFill xmlns:a14="http://schemas.microsoft.com/office/drawing/2010/main">
                <a:solidFill>
                  <a:srgbClr val="FFFFFF"/>
                </a:solidFill>
              </a14:hiddenFill>
            </a:ext>
          </a:extLst>
        </p:spPr>
      </p:pic>
      <p:pic>
        <p:nvPicPr>
          <p:cNvPr id="28" name="Grafik 27">
            <a:extLst>
              <a:ext uri="{FF2B5EF4-FFF2-40B4-BE49-F238E27FC236}">
                <a16:creationId xmlns:a16="http://schemas.microsoft.com/office/drawing/2014/main" id="{7F7C0102-4641-5CC3-125B-F1097D72FBAB}"/>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2412886" y="5933638"/>
            <a:ext cx="962171" cy="239474"/>
          </a:xfrm>
          <a:prstGeom prst="rect">
            <a:avLst/>
          </a:prstGeom>
        </p:spPr>
      </p:pic>
      <p:pic>
        <p:nvPicPr>
          <p:cNvPr id="29" name="Grafik 28">
            <a:extLst>
              <a:ext uri="{FF2B5EF4-FFF2-40B4-BE49-F238E27FC236}">
                <a16:creationId xmlns:a16="http://schemas.microsoft.com/office/drawing/2014/main" id="{B3FA1D2E-4168-D2C1-060E-2E0713561885}"/>
              </a:ext>
            </a:extLst>
          </p:cNvPr>
          <p:cNvPicPr>
            <a:picLocks noChangeAspect="1"/>
          </p:cNvPicPr>
          <p:nvPr/>
        </p:nvPicPr>
        <p:blipFill rotWithShape="1">
          <a:blip r:embed="rId26" cstate="email">
            <a:extLst>
              <a:ext uri="{28A0092B-C50C-407E-A947-70E740481C1C}">
                <a14:useLocalDpi xmlns:a14="http://schemas.microsoft.com/office/drawing/2010/main"/>
              </a:ext>
            </a:extLst>
          </a:blip>
          <a:srcRect/>
          <a:stretch/>
        </p:blipFill>
        <p:spPr>
          <a:xfrm>
            <a:off x="2135803" y="4897037"/>
            <a:ext cx="1355380" cy="478470"/>
          </a:xfrm>
          <a:prstGeom prst="rect">
            <a:avLst/>
          </a:prstGeom>
        </p:spPr>
      </p:pic>
      <p:pic>
        <p:nvPicPr>
          <p:cNvPr id="30" name="Grafik 29">
            <a:extLst>
              <a:ext uri="{FF2B5EF4-FFF2-40B4-BE49-F238E27FC236}">
                <a16:creationId xmlns:a16="http://schemas.microsoft.com/office/drawing/2014/main" id="{58D3923B-F07E-B092-3A9F-EE92E01CF053}"/>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2169196" y="4379115"/>
            <a:ext cx="1545021" cy="405991"/>
          </a:xfrm>
          <a:prstGeom prst="rect">
            <a:avLst/>
          </a:prstGeom>
        </p:spPr>
      </p:pic>
      <p:pic>
        <p:nvPicPr>
          <p:cNvPr id="31" name="Picture 4" descr="Aussenanlass – HINTER DEN KULISSEN VON MAAG RECYCLING - BPW Winterthur">
            <a:extLst>
              <a:ext uri="{FF2B5EF4-FFF2-40B4-BE49-F238E27FC236}">
                <a16:creationId xmlns:a16="http://schemas.microsoft.com/office/drawing/2014/main" id="{4FD3AC9F-3388-3C21-4F50-D77E4DDCC79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138713" y="5317021"/>
            <a:ext cx="1443552" cy="6950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zhaw-ine-logo · SGES">
            <a:extLst>
              <a:ext uri="{FF2B5EF4-FFF2-40B4-BE49-F238E27FC236}">
                <a16:creationId xmlns:a16="http://schemas.microsoft.com/office/drawing/2014/main" id="{97E6AC93-2F29-FFA5-5E44-FB758CD868E2}"/>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t="21969" b="27125"/>
          <a:stretch/>
        </p:blipFill>
        <p:spPr bwMode="auto">
          <a:xfrm>
            <a:off x="8269426" y="4353705"/>
            <a:ext cx="1503210" cy="76522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8" descr="Umwelt- und Gesundheitsschutz — Stadt Winterthur">
            <a:extLst>
              <a:ext uri="{FF2B5EF4-FFF2-40B4-BE49-F238E27FC236}">
                <a16:creationId xmlns:a16="http://schemas.microsoft.com/office/drawing/2014/main" id="{3B0E3331-FD21-3CFD-458A-0CA6793C2CB3}"/>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314182" y="6376653"/>
            <a:ext cx="1454202" cy="472431"/>
          </a:xfrm>
          <a:prstGeom prst="rect">
            <a:avLst/>
          </a:prstGeom>
          <a:noFill/>
          <a:extLst>
            <a:ext uri="{909E8E84-426E-40DD-AFC4-6F175D3DCCD1}">
              <a14:hiddenFill xmlns:a14="http://schemas.microsoft.com/office/drawing/2010/main">
                <a:solidFill>
                  <a:srgbClr val="FFFFFF"/>
                </a:solidFill>
              </a14:hiddenFill>
            </a:ext>
          </a:extLst>
        </p:spPr>
      </p:pic>
      <p:pic>
        <p:nvPicPr>
          <p:cNvPr id="34" name="Grafik 33">
            <a:extLst>
              <a:ext uri="{FF2B5EF4-FFF2-40B4-BE49-F238E27FC236}">
                <a16:creationId xmlns:a16="http://schemas.microsoft.com/office/drawing/2014/main" id="{CC19E172-61CD-6252-3811-D06CC0493E36}"/>
              </a:ext>
            </a:extLst>
          </p:cNvPr>
          <p:cNvPicPr>
            <a:picLocks noChangeAspect="1"/>
          </p:cNvPicPr>
          <p:nvPr/>
        </p:nvPicPr>
        <p:blipFill>
          <a:blip r:embed="rId31"/>
          <a:stretch>
            <a:fillRect/>
          </a:stretch>
        </p:blipFill>
        <p:spPr>
          <a:xfrm>
            <a:off x="8266479" y="5204442"/>
            <a:ext cx="962401" cy="381905"/>
          </a:xfrm>
          <a:prstGeom prst="rect">
            <a:avLst/>
          </a:prstGeom>
        </p:spPr>
      </p:pic>
      <p:pic>
        <p:nvPicPr>
          <p:cNvPr id="35" name="Picture 2" descr="Flux Mobility AG - energie bewegt winterthur - Die regionale News- und  Infoplattform">
            <a:extLst>
              <a:ext uri="{FF2B5EF4-FFF2-40B4-BE49-F238E27FC236}">
                <a16:creationId xmlns:a16="http://schemas.microsoft.com/office/drawing/2014/main" id="{C9D54724-39DD-1DB9-3665-15F87A5DB0DB}"/>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10464581" y="4350824"/>
            <a:ext cx="1528358" cy="81632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2" descr="Home - Worn Again Technologies">
            <a:extLst>
              <a:ext uri="{FF2B5EF4-FFF2-40B4-BE49-F238E27FC236}">
                <a16:creationId xmlns:a16="http://schemas.microsoft.com/office/drawing/2014/main" id="{7F5815EB-62E7-7B88-E9DB-CDD8A0D7E3E4}"/>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845160" y="5118929"/>
            <a:ext cx="1105020" cy="2863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6">
            <a:extLst>
              <a:ext uri="{FF2B5EF4-FFF2-40B4-BE49-F238E27FC236}">
                <a16:creationId xmlns:a16="http://schemas.microsoft.com/office/drawing/2014/main" id="{CB1961EC-BFC7-99E5-0226-B8E1B2EF34F3}"/>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0230763" y="6314292"/>
            <a:ext cx="1351502" cy="3752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8" descr="Neuer Partner: mettler2invest - Cargo sous terrain">
            <a:extLst>
              <a:ext uri="{FF2B5EF4-FFF2-40B4-BE49-F238E27FC236}">
                <a16:creationId xmlns:a16="http://schemas.microsoft.com/office/drawing/2014/main" id="{A2C88986-6958-B2F4-0449-27B27388617B}"/>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t="32635" b="30368"/>
          <a:stretch/>
        </p:blipFill>
        <p:spPr bwMode="auto">
          <a:xfrm>
            <a:off x="9961192" y="5886579"/>
            <a:ext cx="1493779" cy="347596"/>
          </a:xfrm>
          <a:prstGeom prst="rect">
            <a:avLst/>
          </a:prstGeom>
          <a:noFill/>
          <a:extLst>
            <a:ext uri="{909E8E84-426E-40DD-AFC4-6F175D3DCCD1}">
              <a14:hiddenFill xmlns:a14="http://schemas.microsoft.com/office/drawing/2010/main">
                <a:solidFill>
                  <a:srgbClr val="FFFFFF"/>
                </a:solidFill>
              </a14:hiddenFill>
            </a:ext>
          </a:extLst>
        </p:spPr>
      </p:pic>
      <p:pic>
        <p:nvPicPr>
          <p:cNvPr id="40" name="Grafik 39">
            <a:extLst>
              <a:ext uri="{FF2B5EF4-FFF2-40B4-BE49-F238E27FC236}">
                <a16:creationId xmlns:a16="http://schemas.microsoft.com/office/drawing/2014/main" id="{F7F4A363-7E03-DF65-8312-ABE7DC6C2365}"/>
              </a:ext>
            </a:extLst>
          </p:cNvPr>
          <p:cNvPicPr>
            <a:picLocks noChangeAspect="1"/>
          </p:cNvPicPr>
          <p:nvPr/>
        </p:nvPicPr>
        <p:blipFill>
          <a:blip r:embed="rId36"/>
          <a:stretch>
            <a:fillRect/>
          </a:stretch>
        </p:blipFill>
        <p:spPr>
          <a:xfrm>
            <a:off x="8286154" y="5859613"/>
            <a:ext cx="994156" cy="533011"/>
          </a:xfrm>
          <a:prstGeom prst="rect">
            <a:avLst/>
          </a:prstGeom>
        </p:spPr>
      </p:pic>
      <p:pic>
        <p:nvPicPr>
          <p:cNvPr id="41" name="Picture 24" descr="Downloads für Medien - Implenia AG">
            <a:extLst>
              <a:ext uri="{FF2B5EF4-FFF2-40B4-BE49-F238E27FC236}">
                <a16:creationId xmlns:a16="http://schemas.microsoft.com/office/drawing/2014/main" id="{BC22FE32-8754-5217-2274-BC49DAF9D5CE}"/>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822140" y="4435611"/>
            <a:ext cx="785582" cy="78558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AD053C5-E1EC-5A4B-D37A-86DBC69B37DA}"/>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378024" y="2043202"/>
            <a:ext cx="617133" cy="3589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uzach - Standortförderung">
            <a:extLst>
              <a:ext uri="{FF2B5EF4-FFF2-40B4-BE49-F238E27FC236}">
                <a16:creationId xmlns:a16="http://schemas.microsoft.com/office/drawing/2014/main" id="{8CD55FDB-134C-5156-F48B-78DE8CC07724}"/>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310360" y="2042146"/>
            <a:ext cx="973585"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here startups take off - Technopark Winterthur">
            <a:extLst>
              <a:ext uri="{FF2B5EF4-FFF2-40B4-BE49-F238E27FC236}">
                <a16:creationId xmlns:a16="http://schemas.microsoft.com/office/drawing/2014/main" id="{DF438FA0-4C4E-D1D7-AD7B-096494C02FAE}"/>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1015683" y="2042146"/>
            <a:ext cx="1086475" cy="216000"/>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a:extLst>
              <a:ext uri="{FF2B5EF4-FFF2-40B4-BE49-F238E27FC236}">
                <a16:creationId xmlns:a16="http://schemas.microsoft.com/office/drawing/2014/main" id="{5FFF80E5-AE7D-0D68-B27D-641583387BE7}"/>
              </a:ext>
            </a:extLst>
          </p:cNvPr>
          <p:cNvPicPr>
            <a:picLocks noChangeAspect="1"/>
          </p:cNvPicPr>
          <p:nvPr/>
        </p:nvPicPr>
        <p:blipFill>
          <a:blip r:embed="rId31"/>
          <a:stretch>
            <a:fillRect/>
          </a:stretch>
        </p:blipFill>
        <p:spPr>
          <a:xfrm>
            <a:off x="1240870" y="5110027"/>
            <a:ext cx="962401" cy="381905"/>
          </a:xfrm>
          <a:prstGeom prst="rect">
            <a:avLst/>
          </a:prstGeom>
        </p:spPr>
      </p:pic>
    </p:spTree>
    <p:extLst>
      <p:ext uri="{BB962C8B-B14F-4D97-AF65-F5344CB8AC3E}">
        <p14:creationId xmlns:p14="http://schemas.microsoft.com/office/powerpoint/2010/main" val="3752901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5D2AEF-9F08-E5D2-C3E1-4CD525ABA2C7}"/>
              </a:ext>
            </a:extLst>
          </p:cNvPr>
          <p:cNvSpPr>
            <a:spLocks noGrp="1"/>
          </p:cNvSpPr>
          <p:nvPr>
            <p:ph type="title"/>
          </p:nvPr>
        </p:nvSpPr>
        <p:spPr>
          <a:xfrm>
            <a:off x="412750" y="681195"/>
            <a:ext cx="8416925" cy="448713"/>
          </a:xfrm>
        </p:spPr>
        <p:txBody>
          <a:bodyPr/>
          <a:lstStyle/>
          <a:p>
            <a:r>
              <a:rPr lang="de-DE" sz="3600" dirty="0"/>
              <a:t>Update Smart Health</a:t>
            </a:r>
            <a:endParaRPr lang="de-CH" sz="3600" dirty="0"/>
          </a:p>
        </p:txBody>
      </p:sp>
      <p:sp>
        <p:nvSpPr>
          <p:cNvPr id="3" name="Textplatzhalter 2">
            <a:extLst>
              <a:ext uri="{FF2B5EF4-FFF2-40B4-BE49-F238E27FC236}">
                <a16:creationId xmlns:a16="http://schemas.microsoft.com/office/drawing/2014/main" id="{CEE1C01D-34E6-52A1-99C1-544D4EC930A8}"/>
              </a:ext>
            </a:extLst>
          </p:cNvPr>
          <p:cNvSpPr>
            <a:spLocks noGrp="1"/>
          </p:cNvSpPr>
          <p:nvPr>
            <p:ph type="body" sz="quarter" idx="13"/>
          </p:nvPr>
        </p:nvSpPr>
        <p:spPr>
          <a:xfrm>
            <a:off x="412750" y="1932858"/>
            <a:ext cx="4621212" cy="3750038"/>
          </a:xfrm>
        </p:spPr>
        <p:txBody>
          <a:bodyPr/>
          <a:lstStyle/>
          <a:p>
            <a:r>
              <a:rPr lang="de-DE" dirty="0">
                <a:solidFill>
                  <a:schemeClr val="tx1"/>
                </a:solidFill>
              </a:rPr>
              <a:t>9 </a:t>
            </a:r>
            <a:r>
              <a:rPr lang="de-DE" dirty="0" err="1">
                <a:solidFill>
                  <a:schemeClr val="tx1"/>
                </a:solidFill>
              </a:rPr>
              <a:t>SmartHealth</a:t>
            </a:r>
            <a:r>
              <a:rPr lang="de-DE" dirty="0">
                <a:solidFill>
                  <a:schemeClr val="tx1"/>
                </a:solidFill>
              </a:rPr>
              <a:t> Anlässe in 2023</a:t>
            </a:r>
          </a:p>
          <a:p>
            <a:endParaRPr lang="de-DE" dirty="0">
              <a:solidFill>
                <a:schemeClr val="tx1"/>
              </a:solidFill>
            </a:endParaRPr>
          </a:p>
          <a:p>
            <a:r>
              <a:rPr lang="de-DE" dirty="0" err="1">
                <a:solidFill>
                  <a:schemeClr val="tx1"/>
                </a:solidFill>
              </a:rPr>
              <a:t>SmartHealth</a:t>
            </a:r>
            <a:r>
              <a:rPr lang="de-DE" dirty="0">
                <a:solidFill>
                  <a:schemeClr val="tx1"/>
                </a:solidFill>
              </a:rPr>
              <a:t>. Smart Sports. Anlass 2024 </a:t>
            </a:r>
            <a:r>
              <a:rPr lang="de-DE" dirty="0" err="1">
                <a:solidFill>
                  <a:schemeClr val="tx1"/>
                </a:solidFill>
              </a:rPr>
              <a:t>i.Z.m</a:t>
            </a:r>
            <a:r>
              <a:rPr lang="de-DE" dirty="0">
                <a:solidFill>
                  <a:schemeClr val="tx1"/>
                </a:solidFill>
              </a:rPr>
              <a:t>. WIN4 (</a:t>
            </a:r>
            <a:r>
              <a:rPr lang="de-DE" dirty="0" err="1">
                <a:solidFill>
                  <a:schemeClr val="tx1"/>
                </a:solidFill>
              </a:rPr>
              <a:t>tbc</a:t>
            </a:r>
            <a:r>
              <a:rPr lang="de-DE" dirty="0">
                <a:solidFill>
                  <a:schemeClr val="tx1"/>
                </a:solidFill>
              </a:rPr>
              <a:t>)</a:t>
            </a:r>
          </a:p>
          <a:p>
            <a:endParaRPr lang="de-DE" dirty="0">
              <a:solidFill>
                <a:schemeClr val="tx1"/>
              </a:solidFill>
            </a:endParaRPr>
          </a:p>
          <a:p>
            <a:r>
              <a:rPr lang="de-DE" dirty="0">
                <a:solidFill>
                  <a:schemeClr val="tx1"/>
                </a:solidFill>
              </a:rPr>
              <a:t>Applied </a:t>
            </a:r>
            <a:r>
              <a:rPr lang="de-DE" dirty="0" err="1">
                <a:solidFill>
                  <a:schemeClr val="tx1"/>
                </a:solidFill>
              </a:rPr>
              <a:t>SmartHealth</a:t>
            </a:r>
            <a:r>
              <a:rPr lang="de-DE" dirty="0">
                <a:solidFill>
                  <a:schemeClr val="tx1"/>
                </a:solidFill>
              </a:rPr>
              <a:t>: Impfinformation auf Initiative von Vitodata (Seuzach)</a:t>
            </a:r>
          </a:p>
          <a:p>
            <a:endParaRPr lang="de-DE" dirty="0"/>
          </a:p>
          <a:p>
            <a:endParaRPr lang="de-CH" dirty="0"/>
          </a:p>
        </p:txBody>
      </p:sp>
      <p:pic>
        <p:nvPicPr>
          <p:cNvPr id="50" name="Grafik 49">
            <a:extLst>
              <a:ext uri="{FF2B5EF4-FFF2-40B4-BE49-F238E27FC236}">
                <a16:creationId xmlns:a16="http://schemas.microsoft.com/office/drawing/2014/main" id="{DE2CFD1C-F6B8-CF61-EBE1-B5283CC2DF45}"/>
              </a:ext>
            </a:extLst>
          </p:cNvPr>
          <p:cNvPicPr>
            <a:picLocks noChangeAspect="1"/>
          </p:cNvPicPr>
          <p:nvPr/>
        </p:nvPicPr>
        <p:blipFill rotWithShape="1">
          <a:blip r:embed="rId2"/>
          <a:srcRect t="738" b="2207"/>
          <a:stretch/>
        </p:blipFill>
        <p:spPr>
          <a:xfrm>
            <a:off x="6096000" y="1932858"/>
            <a:ext cx="5950688" cy="3308993"/>
          </a:xfrm>
          <a:prstGeom prst="rect">
            <a:avLst/>
          </a:prstGeom>
        </p:spPr>
      </p:pic>
    </p:spTree>
    <p:extLst>
      <p:ext uri="{BB962C8B-B14F-4D97-AF65-F5344CB8AC3E}">
        <p14:creationId xmlns:p14="http://schemas.microsoft.com/office/powerpoint/2010/main" val="72605821"/>
      </p:ext>
    </p:extLst>
  </p:cSld>
  <p:clrMapOvr>
    <a:masterClrMapping/>
  </p:clrMapOvr>
</p:sld>
</file>

<file path=ppt/theme/theme1.xml><?xml version="1.0" encoding="utf-8"?>
<a:theme xmlns:a="http://schemas.openxmlformats.org/drawingml/2006/main" name="Wintherthur Switzerland">
  <a:themeElements>
    <a:clrScheme name="wintherthur Switzerland">
      <a:dk1>
        <a:sysClr val="windowText" lastClr="000000"/>
      </a:dk1>
      <a:lt1>
        <a:sysClr val="window" lastClr="FFFFFF"/>
      </a:lt1>
      <a:dk2>
        <a:srgbClr val="006EAA"/>
      </a:dk2>
      <a:lt2>
        <a:srgbClr val="EB0000"/>
      </a:lt2>
      <a:accent1>
        <a:srgbClr val="FDBF00"/>
      </a:accent1>
      <a:accent2>
        <a:srgbClr val="F02894"/>
      </a:accent2>
      <a:accent3>
        <a:srgbClr val="009FA2"/>
      </a:accent3>
      <a:accent4>
        <a:srgbClr val="EF6B00"/>
      </a:accent4>
      <a:accent5>
        <a:srgbClr val="9E42A4"/>
      </a:accent5>
      <a:accent6>
        <a:srgbClr val="009E4C"/>
      </a:accent6>
      <a:hlink>
        <a:srgbClr val="000000"/>
      </a:hlink>
      <a:folHlink>
        <a:srgbClr val="000000"/>
      </a:folHlink>
    </a:clrScheme>
    <a:fontScheme name="Winterthur Switzer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bg2"/>
          </a:solidFill>
        </a:ln>
      </a:spPr>
      <a:bodyPr/>
      <a:lstStyle/>
      <a:style>
        <a:lnRef idx="3">
          <a:schemeClr val="accent1"/>
        </a:lnRef>
        <a:fillRef idx="0">
          <a:schemeClr val="accent1"/>
        </a:fillRef>
        <a:effectRef idx="2">
          <a:schemeClr val="accent1"/>
        </a:effectRef>
        <a:fontRef idx="minor">
          <a:schemeClr val="tx1"/>
        </a:fontRef>
      </a:style>
    </a:lnDef>
    <a:txDef>
      <a:spPr>
        <a:noFill/>
      </a:spPr>
      <a:bodyPr wrap="square" lIns="0" tIns="0" rIns="0" bIns="0" rtlCol="0">
        <a:spAutoFit/>
      </a:bodyPr>
      <a:lstStyle>
        <a:defPPr algn="l">
          <a:lnSpc>
            <a:spcPct val="103000"/>
          </a:lnSpc>
          <a:defRPr sz="1700" dirty="0" smtClean="0"/>
        </a:defPPr>
      </a:lstStyle>
    </a:txDef>
  </a:objectDefaults>
  <a:extraClrSchemeLst/>
  <a:extLst>
    <a:ext uri="{05A4C25C-085E-4340-85A3-A5531E510DB2}">
      <thm15:themeFamily xmlns:thm15="http://schemas.microsoft.com/office/thememl/2012/main" name="Firmenbesuch Coop" id="{ECDCA294-4848-4A71-B994-AE590CB57BD4}" vid="{9145041E-1773-46F4-A75C-5683B6E42E52}"/>
    </a:ext>
  </a:extLst>
</a:theme>
</file>

<file path=ppt/theme/theme2.xml><?xml version="1.0" encoding="utf-8"?>
<a:theme xmlns:a="http://schemas.openxmlformats.org/drawingml/2006/main" name="PPT Vorlage HoW Muster">
  <a:themeElements>
    <a:clrScheme name="wintherthur Switzerland">
      <a:dk1>
        <a:sysClr val="windowText" lastClr="000000"/>
      </a:dk1>
      <a:lt1>
        <a:sysClr val="window" lastClr="FFFFFF"/>
      </a:lt1>
      <a:dk2>
        <a:srgbClr val="006EAA"/>
      </a:dk2>
      <a:lt2>
        <a:srgbClr val="EB0000"/>
      </a:lt2>
      <a:accent1>
        <a:srgbClr val="FDBF00"/>
      </a:accent1>
      <a:accent2>
        <a:srgbClr val="F02894"/>
      </a:accent2>
      <a:accent3>
        <a:srgbClr val="009FA2"/>
      </a:accent3>
      <a:accent4>
        <a:srgbClr val="EF6B00"/>
      </a:accent4>
      <a:accent5>
        <a:srgbClr val="9E42A4"/>
      </a:accent5>
      <a:accent6>
        <a:srgbClr val="009E4C"/>
      </a:accent6>
      <a:hlink>
        <a:srgbClr val="000000"/>
      </a:hlink>
      <a:folHlink>
        <a:srgbClr val="000000"/>
      </a:folHlink>
    </a:clrScheme>
    <a:fontScheme name="Winterthur Switzer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bg2"/>
          </a:solidFill>
        </a:ln>
      </a:spPr>
      <a:bodyPr/>
      <a:lstStyle/>
      <a:style>
        <a:lnRef idx="3">
          <a:schemeClr val="accent1"/>
        </a:lnRef>
        <a:fillRef idx="0">
          <a:schemeClr val="accent1"/>
        </a:fillRef>
        <a:effectRef idx="2">
          <a:schemeClr val="accent1"/>
        </a:effectRef>
        <a:fontRef idx="minor">
          <a:schemeClr val="tx1"/>
        </a:fontRef>
      </a:style>
    </a:lnDef>
    <a:txDef>
      <a:spPr>
        <a:noFill/>
      </a:spPr>
      <a:bodyPr wrap="square" lIns="0" tIns="0" rIns="0" bIns="0" rtlCol="0">
        <a:spAutoFit/>
      </a:bodyPr>
      <a:lstStyle>
        <a:defPPr algn="l">
          <a:lnSpc>
            <a:spcPct val="103000"/>
          </a:lnSpc>
          <a:defRPr sz="1700" dirty="0" smtClean="0"/>
        </a:defPPr>
      </a:lstStyle>
    </a:txDef>
  </a:objectDefaults>
  <a:extraClrSchemeLst/>
  <a:extLst>
    <a:ext uri="{05A4C25C-085E-4340-85A3-A5531E510DB2}">
      <thm15:themeFamily xmlns:thm15="http://schemas.microsoft.com/office/thememl/2012/main" name="Firmenbesuch Coop" id="{ECDCA294-4848-4A71-B994-AE590CB57BD4}" vid="{60EA9345-FD2E-4DE4-BB78-2F02ABE5C6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620dec2-9e41-4a2e-8bb1-f08d6dbc6f2d" xsi:nil="true"/>
    <lcf76f155ced4ddcb4097134ff3c332f xmlns="e4d5b0c7-c0ec-4977-a86b-ea9aec07b6d5">
      <Terms xmlns="http://schemas.microsoft.com/office/infopath/2007/PartnerControls"/>
    </lcf76f155ced4ddcb4097134ff3c332f>
    <SharedWithUsers xmlns="7620dec2-9e41-4a2e-8bb1-f08d6dbc6f2d">
      <UserInfo>
        <DisplayName>Samuel Roth</DisplayName>
        <AccountId>15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52C3B87309D3FE42AA79EEBD29978FDA" ma:contentTypeVersion="11" ma:contentTypeDescription="Ein neues Dokument erstellen." ma:contentTypeScope="" ma:versionID="67782d5d9390a7bf36ec3e520950e135">
  <xsd:schema xmlns:xsd="http://www.w3.org/2001/XMLSchema" xmlns:xs="http://www.w3.org/2001/XMLSchema" xmlns:p="http://schemas.microsoft.com/office/2006/metadata/properties" xmlns:ns2="e4d5b0c7-c0ec-4977-a86b-ea9aec07b6d5" xmlns:ns3="7620dec2-9e41-4a2e-8bb1-f08d6dbc6f2d" targetNamespace="http://schemas.microsoft.com/office/2006/metadata/properties" ma:root="true" ma:fieldsID="d623b67a8cd2e17b0de6f2af6cda15cd" ns2:_="" ns3:_="">
    <xsd:import namespace="e4d5b0c7-c0ec-4977-a86b-ea9aec07b6d5"/>
    <xsd:import namespace="7620dec2-9e41-4a2e-8bb1-f08d6dbc6f2d"/>
    <xsd:element name="properties">
      <xsd:complexType>
        <xsd:sequence>
          <xsd:element name="documentManagement">
            <xsd:complexType>
              <xsd:all>
                <xsd:element ref="ns2:MediaServiceMetadata" minOccurs="0"/>
                <xsd:element ref="ns2:MediaServiceFastMetadata" minOccurs="0"/>
                <xsd:element ref="ns3:SharedWithDetails" minOccurs="0"/>
                <xsd:element ref="ns3:SharedWithUser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d5b0c7-c0ec-4977-a86b-ea9aec07b6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Bildmarkierungen" ma:readOnly="false" ma:fieldId="{5cf76f15-5ced-4ddc-b409-7134ff3c332f}" ma:taxonomyMulti="true" ma:sspId="ef1bc4fb-eea1-49fc-adcc-17d86b7b8b13"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20dec2-9e41-4a2e-8bb1-f08d6dbc6f2d" elementFormDefault="qualified">
    <xsd:import namespace="http://schemas.microsoft.com/office/2006/documentManagement/types"/>
    <xsd:import namespace="http://schemas.microsoft.com/office/infopath/2007/PartnerControls"/>
    <xsd:element name="SharedWithDetails" ma:index="10" nillable="true" ma:displayName="Freigegeben für - Details" ma:internalName="SharedWithDetails" ma:readOnly="true">
      <xsd:simpleType>
        <xsd:restriction base="dms:Note">
          <xsd:maxLength value="255"/>
        </xsd:restriction>
      </xsd:simpleType>
    </xsd:element>
    <xsd:element name="SharedWithUsers" ma:index="1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5" nillable="true" ma:displayName="Taxonomy Catch All Column" ma:hidden="true" ma:list="{188665e9-306c-406e-8c89-599f776401a1}" ma:internalName="TaxCatchAll" ma:showField="CatchAllData" ma:web="7620dec2-9e41-4a2e-8bb1-f08d6dbc6f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10DCFC-0461-4034-A1E2-5A96823C64FE}">
  <ds:schemaRefs>
    <ds:schemaRef ds:uri="http://schemas.microsoft.com/office/2006/metadata/properties"/>
    <ds:schemaRef ds:uri="http://schemas.openxmlformats.org/package/2006/metadata/core-properties"/>
    <ds:schemaRef ds:uri="http://purl.org/dc/terms/"/>
    <ds:schemaRef ds:uri="7620dec2-9e41-4a2e-8bb1-f08d6dbc6f2d"/>
    <ds:schemaRef ds:uri="http://schemas.microsoft.com/office/2006/documentManagement/types"/>
    <ds:schemaRef ds:uri="http://schemas.microsoft.com/office/infopath/2007/PartnerControls"/>
    <ds:schemaRef ds:uri="http://purl.org/dc/elements/1.1/"/>
    <ds:schemaRef ds:uri="e4d5b0c7-c0ec-4977-a86b-ea9aec07b6d5"/>
    <ds:schemaRef ds:uri="http://www.w3.org/XML/1998/namespace"/>
    <ds:schemaRef ds:uri="http://purl.org/dc/dcmitype/"/>
  </ds:schemaRefs>
</ds:datastoreItem>
</file>

<file path=customXml/itemProps2.xml><?xml version="1.0" encoding="utf-8"?>
<ds:datastoreItem xmlns:ds="http://schemas.openxmlformats.org/officeDocument/2006/customXml" ds:itemID="{8E8B687C-4F0A-4A85-A6C8-E5A33CC533D4}">
  <ds:schemaRefs>
    <ds:schemaRef ds:uri="http://schemas.microsoft.com/sharepoint/v3/contenttype/forms"/>
  </ds:schemaRefs>
</ds:datastoreItem>
</file>

<file path=customXml/itemProps3.xml><?xml version="1.0" encoding="utf-8"?>
<ds:datastoreItem xmlns:ds="http://schemas.openxmlformats.org/officeDocument/2006/customXml" ds:itemID="{9C77B27C-3B4C-4095-86C1-67D217F109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d5b0c7-c0ec-4977-a86b-ea9aec07b6d5"/>
    <ds:schemaRef ds:uri="7620dec2-9e41-4a2e-8bb1-f08d6dbc6f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HoW@HAW</Template>
  <TotalTime>0</TotalTime>
  <Words>933</Words>
  <Application>Microsoft Office PowerPoint</Application>
  <PresentationFormat>Breitbild</PresentationFormat>
  <Paragraphs>168</Paragraphs>
  <Slides>17</Slides>
  <Notes>1</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17</vt:i4>
      </vt:variant>
    </vt:vector>
  </HeadingPairs>
  <TitlesOfParts>
    <vt:vector size="25" baseType="lpstr">
      <vt:lpstr>Arial</vt:lpstr>
      <vt:lpstr>Calibri</vt:lpstr>
      <vt:lpstr>LL Circular Black Web</vt:lpstr>
      <vt:lpstr>LL Circular Book Web</vt:lpstr>
      <vt:lpstr>Open Sans</vt:lpstr>
      <vt:lpstr>Wingdings</vt:lpstr>
      <vt:lpstr>Wintherthur Switzerland</vt:lpstr>
      <vt:lpstr>PPT Vorlage HoW Muster</vt:lpstr>
      <vt:lpstr>House of Winterthur zu Gast bei der Handelskammer und Arbeitgebervereinigung Winterthur  Winterthur, 27.10.2023   Beat Schwab &amp; Thomas Schoch</vt:lpstr>
      <vt:lpstr>House of Winterthur – Wer wir sind</vt:lpstr>
      <vt:lpstr>Standortstrategie 2030</vt:lpstr>
      <vt:lpstr>Gründe</vt:lpstr>
      <vt:lpstr>Zeitplan</vt:lpstr>
      <vt:lpstr>Vorstand House of Winterthur – breite Kompetenz und Netzwerk</vt:lpstr>
      <vt:lpstr>GL House of Winterthur –  gelebtes integriertes Standortmarketing </vt:lpstr>
      <vt:lpstr>Cluster-Initiative Winterthur – Positionierung der Wirtschaftsregion</vt:lpstr>
      <vt:lpstr>Update Smart Health</vt:lpstr>
      <vt:lpstr>Über 40 Anlässe pro Jahr, immer mehr exklusiv nur für Mitglieder </vt:lpstr>
      <vt:lpstr>Neu: Journalistische Inhalte über Winterthur Die Wirtschaftsregion Winterthur im Überblick</vt:lpstr>
      <vt:lpstr>Stakeholder Map</vt:lpstr>
      <vt:lpstr>Anzahl Mitglieder</vt:lpstr>
      <vt:lpstr>Key Account Management – Besuche von  Mitgliederunternehmen und -gemeinden</vt:lpstr>
      <vt:lpstr>Partner Anlass am 29.11.2023</vt:lpstr>
      <vt:lpstr>Fazit / Ausblick</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House of Winterthur zu Gast bei der Handelskammer und Arbeitgebervereinigung Winterthur  Winterthur, 27.10.2023   Dr. Beat Schwab &amp; Thomas Schoch</dc:title>
  <dc:creator>Schwab Beat</dc:creator>
  <cp:lastModifiedBy>Schwab Beat</cp:lastModifiedBy>
  <cp:revision>10</cp:revision>
  <cp:lastPrinted>2023-08-30T12:38:42Z</cp:lastPrinted>
  <dcterms:created xsi:type="dcterms:W3CDTF">2023-10-24T06:19:26Z</dcterms:created>
  <dcterms:modified xsi:type="dcterms:W3CDTF">2023-10-24T13:16:52Z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0x01010052C3B87309D3FE42AA79EEBD29978FDA</vt:lpwstr>
  </property>
  <property fmtid="{D5CDD505-2E9C-101B-9397-08002B2CF9AE}" pid="3" name="MediaServiceImageTags">
    <vt:lpwstr/>
  </property>
  <property fmtid="{D5CDD505-2E9C-101B-9397-08002B2CF9AE}" pid="4" name="test">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