
<file path=[Content_Types].xml><?xml version="1.0" encoding="utf-8"?>
<Types xmlns="http://schemas.openxmlformats.org/package/2006/content-types">
  <Default Extension="mpg" ContentType="vide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82" r:id="rId4"/>
  </p:sldMasterIdLst>
  <p:notesMasterIdLst>
    <p:notesMasterId r:id="rId12"/>
  </p:notesMasterIdLst>
  <p:handoutMasterIdLst>
    <p:handoutMasterId r:id="rId13"/>
  </p:handoutMasterIdLst>
  <p:sldIdLst>
    <p:sldId id="4037" r:id="rId5"/>
    <p:sldId id="4040" r:id="rId6"/>
    <p:sldId id="4038" r:id="rId7"/>
    <p:sldId id="4041" r:id="rId8"/>
    <p:sldId id="4042" r:id="rId9"/>
    <p:sldId id="4027" r:id="rId10"/>
    <p:sldId id="4050" r:id="rId11"/>
  </p:sldIdLst>
  <p:sldSz cx="12192000" cy="6858000"/>
  <p:notesSz cx="6797675" cy="9926638"/>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Hydrogen Energy Landscape" id="{93292314-F1F1-4089-A7BA-AB23853E4C3D}">
          <p14:sldIdLst>
            <p14:sldId id="4037"/>
            <p14:sldId id="4040"/>
            <p14:sldId id="4038"/>
            <p14:sldId id="4041"/>
            <p14:sldId id="4042"/>
            <p14:sldId id="4027"/>
            <p14:sldId id="4050"/>
          </p14:sldIdLst>
        </p14:section>
      </p14:sectionLst>
    </p:ext>
    <p:ext uri="{EFAFB233-063F-42B5-8137-9DF3F51BA10A}">
      <p15:sldGuideLst xmlns:p15="http://schemas.microsoft.com/office/powerpoint/2012/main">
        <p15:guide id="1" orient="horz" userDrawn="1">
          <p15:clr>
            <a:srgbClr val="A4A3A4"/>
          </p15:clr>
        </p15:guide>
        <p15:guide id="2" pos="7320" userDrawn="1">
          <p15:clr>
            <a:srgbClr val="A4A3A4"/>
          </p15:clr>
        </p15:guide>
        <p15:guide id="3" orient="horz" pos="3456" userDrawn="1">
          <p15:clr>
            <a:srgbClr val="A4A3A4"/>
          </p15:clr>
        </p15:guide>
        <p15:guide id="4" orient="horz" pos="3864" userDrawn="1">
          <p15:clr>
            <a:srgbClr val="A4A3A4"/>
          </p15:clr>
        </p15:guide>
        <p15:guide id="5" pos="3816" userDrawn="1">
          <p15:clr>
            <a:srgbClr val="A4A3A4"/>
          </p15:clr>
        </p15:guide>
        <p15:guide id="6" pos="360" userDrawn="1">
          <p15:clr>
            <a:srgbClr val="A4A3A4"/>
          </p15:clr>
        </p15:guide>
        <p15:guide id="7" orient="horz" pos="1528" userDrawn="1">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ronika Schelling" initials="VS" lastIdx="1" clrIdx="0">
    <p:extLst>
      <p:ext uri="{19B8F6BF-5375-455C-9EA6-DF929625EA0E}">
        <p15:presenceInfo xmlns:p15="http://schemas.microsoft.com/office/powerpoint/2012/main" userId="S::veronika.schelling@burckhardtcompression.com::5459bb0d-a508-44f7-9a67-45c293b682b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291E"/>
    <a:srgbClr val="002898"/>
    <a:srgbClr val="FF00FF"/>
    <a:srgbClr val="99FFCC"/>
    <a:srgbClr val="F2F2F2"/>
    <a:srgbClr val="ECAC00"/>
    <a:srgbClr val="0039A6"/>
    <a:srgbClr val="0F2792"/>
    <a:srgbClr val="0028A6"/>
    <a:srgbClr val="D829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30" autoAdjust="0"/>
    <p:restoredTop sz="94660"/>
  </p:normalViewPr>
  <p:slideViewPr>
    <p:cSldViewPr snapToGrid="0" showGuides="1">
      <p:cViewPr varScale="1">
        <p:scale>
          <a:sx n="104" d="100"/>
          <a:sy n="104" d="100"/>
        </p:scale>
        <p:origin x="822" y="108"/>
      </p:cViewPr>
      <p:guideLst>
        <p:guide orient="horz"/>
        <p:guide pos="7320"/>
        <p:guide orient="horz" pos="3456"/>
        <p:guide orient="horz" pos="3864"/>
        <p:guide pos="3816"/>
        <p:guide pos="360"/>
        <p:guide orient="horz" pos="1528"/>
      </p:guideLst>
    </p:cSldViewPr>
  </p:slideViewPr>
  <p:notesTextViewPr>
    <p:cViewPr>
      <p:scale>
        <a:sx n="1" d="1"/>
        <a:sy n="1" d="1"/>
      </p:scale>
      <p:origin x="0" y="0"/>
    </p:cViewPr>
  </p:notesTextViewPr>
  <p:notesViewPr>
    <p:cSldViewPr snapToGrid="0" showGuides="1">
      <p:cViewPr varScale="1">
        <p:scale>
          <a:sx n="66" d="100"/>
          <a:sy n="66" d="100"/>
        </p:scale>
        <p:origin x="0" y="0"/>
      </p:cViewPr>
      <p:guideLst>
        <p:guide orient="horz" pos="3128"/>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zi Valaer" userId="89e16d74-5e0a-42e5-9a17-528170c8d6d1" providerId="ADAL" clId="{ADA9DD0F-AF22-4074-B035-6E02603F9906}"/>
    <pc:docChg chg="delSld modSection">
      <pc:chgData name="Luzi Valaer" userId="89e16d74-5e0a-42e5-9a17-528170c8d6d1" providerId="ADAL" clId="{ADA9DD0F-AF22-4074-B035-6E02603F9906}" dt="2022-11-07T10:17:23.139" v="1" actId="47"/>
      <pc:docMkLst>
        <pc:docMk/>
      </pc:docMkLst>
      <pc:sldChg chg="del">
        <pc:chgData name="Luzi Valaer" userId="89e16d74-5e0a-42e5-9a17-528170c8d6d1" providerId="ADAL" clId="{ADA9DD0F-AF22-4074-B035-6E02603F9906}" dt="2022-11-07T10:17:21.057" v="0" actId="47"/>
        <pc:sldMkLst>
          <pc:docMk/>
          <pc:sldMk cId="4086806613" sldId="4034"/>
        </pc:sldMkLst>
      </pc:sldChg>
      <pc:sldChg chg="del">
        <pc:chgData name="Luzi Valaer" userId="89e16d74-5e0a-42e5-9a17-528170c8d6d1" providerId="ADAL" clId="{ADA9DD0F-AF22-4074-B035-6E02603F9906}" dt="2022-11-07T10:17:23.139" v="1" actId="47"/>
        <pc:sldMkLst>
          <pc:docMk/>
          <pc:sldMk cId="1520741717" sldId="2147376262"/>
        </pc:sldMkLst>
      </pc:sldChg>
      <pc:sldMasterChg chg="delSldLayout">
        <pc:chgData name="Luzi Valaer" userId="89e16d74-5e0a-42e5-9a17-528170c8d6d1" providerId="ADAL" clId="{ADA9DD0F-AF22-4074-B035-6E02603F9906}" dt="2022-11-07T10:17:23.139" v="1" actId="47"/>
        <pc:sldMasterMkLst>
          <pc:docMk/>
          <pc:sldMasterMk cId="471347612" sldId="2147483682"/>
        </pc:sldMasterMkLst>
        <pc:sldLayoutChg chg="del">
          <pc:chgData name="Luzi Valaer" userId="89e16d74-5e0a-42e5-9a17-528170c8d6d1" providerId="ADAL" clId="{ADA9DD0F-AF22-4074-B035-6E02603F9906}" dt="2022-11-07T10:17:23.139" v="1" actId="47"/>
          <pc:sldLayoutMkLst>
            <pc:docMk/>
            <pc:sldMasterMk cId="471347612" sldId="2147483682"/>
            <pc:sldLayoutMk cId="3743839380" sldId="2147483692"/>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9" y="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284" tIns="44142" rIns="88284" bIns="44142" numCol="1" anchor="t" anchorCtr="0" compatLnSpc="1">
            <a:prstTxWarp prst="textNoShape">
              <a:avLst/>
            </a:prstTxWarp>
          </a:bodyPr>
          <a:lstStyle>
            <a:lvl1pPr>
              <a:defRPr sz="1100"/>
            </a:lvl1pPr>
          </a:lstStyle>
          <a:p>
            <a:pPr>
              <a:defRPr/>
            </a:pPr>
            <a:endParaRPr lang="de-CH"/>
          </a:p>
        </p:txBody>
      </p:sp>
      <p:sp>
        <p:nvSpPr>
          <p:cNvPr id="8195" name="Rectangle 3"/>
          <p:cNvSpPr>
            <a:spLocks noGrp="1" noChangeArrowheads="1"/>
          </p:cNvSpPr>
          <p:nvPr>
            <p:ph type="dt" sz="quarter" idx="1"/>
          </p:nvPr>
        </p:nvSpPr>
        <p:spPr bwMode="auto">
          <a:xfrm>
            <a:off x="3852028" y="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284" tIns="44142" rIns="88284" bIns="44142" numCol="1" anchor="t" anchorCtr="0" compatLnSpc="1">
            <a:prstTxWarp prst="textNoShape">
              <a:avLst/>
            </a:prstTxWarp>
          </a:bodyPr>
          <a:lstStyle>
            <a:lvl1pPr algn="r">
              <a:defRPr sz="1100"/>
            </a:lvl1pPr>
          </a:lstStyle>
          <a:p>
            <a:pPr>
              <a:defRPr/>
            </a:pPr>
            <a:endParaRPr lang="de-CH"/>
          </a:p>
        </p:txBody>
      </p:sp>
      <p:sp>
        <p:nvSpPr>
          <p:cNvPr id="8196" name="Rectangle 4"/>
          <p:cNvSpPr>
            <a:spLocks noGrp="1" noChangeArrowheads="1"/>
          </p:cNvSpPr>
          <p:nvPr>
            <p:ph type="ftr" sz="quarter" idx="2"/>
          </p:nvPr>
        </p:nvSpPr>
        <p:spPr bwMode="auto">
          <a:xfrm>
            <a:off x="9" y="943031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284" tIns="44142" rIns="88284" bIns="44142" numCol="1" anchor="b" anchorCtr="0" compatLnSpc="1">
            <a:prstTxWarp prst="textNoShape">
              <a:avLst/>
            </a:prstTxWarp>
          </a:bodyPr>
          <a:lstStyle>
            <a:lvl1pPr>
              <a:defRPr sz="1100"/>
            </a:lvl1pPr>
          </a:lstStyle>
          <a:p>
            <a:pPr>
              <a:defRPr/>
            </a:pPr>
            <a:endParaRPr lang="de-CH"/>
          </a:p>
        </p:txBody>
      </p:sp>
      <p:sp>
        <p:nvSpPr>
          <p:cNvPr id="8197" name="Rectangle 5"/>
          <p:cNvSpPr>
            <a:spLocks noGrp="1" noChangeArrowheads="1"/>
          </p:cNvSpPr>
          <p:nvPr>
            <p:ph type="sldNum" sz="quarter" idx="3"/>
          </p:nvPr>
        </p:nvSpPr>
        <p:spPr bwMode="auto">
          <a:xfrm>
            <a:off x="3852028" y="943031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284" tIns="44142" rIns="88284" bIns="44142" numCol="1" anchor="b" anchorCtr="0" compatLnSpc="1">
            <a:prstTxWarp prst="textNoShape">
              <a:avLst/>
            </a:prstTxWarp>
          </a:bodyPr>
          <a:lstStyle>
            <a:lvl1pPr algn="r">
              <a:defRPr sz="1100"/>
            </a:lvl1pPr>
          </a:lstStyle>
          <a:p>
            <a:pPr>
              <a:defRPr/>
            </a:pPr>
            <a:fld id="{013F262F-9D45-4B8E-B68A-7188A81D2530}" type="slidenum">
              <a:rPr lang="de-CH"/>
              <a:pPr>
                <a:defRPr/>
              </a:pPr>
              <a:t>‹Nr.›</a:t>
            </a:fld>
            <a:endParaRPr lang="de-CH"/>
          </a:p>
        </p:txBody>
      </p:sp>
    </p:spTree>
    <p:extLst>
      <p:ext uri="{BB962C8B-B14F-4D97-AF65-F5344CB8AC3E}">
        <p14:creationId xmlns:p14="http://schemas.microsoft.com/office/powerpoint/2010/main" val="667117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9" y="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284" tIns="44142" rIns="88284" bIns="44142" numCol="1" anchor="t" anchorCtr="0" compatLnSpc="1">
            <a:prstTxWarp prst="textNoShape">
              <a:avLst/>
            </a:prstTxWarp>
          </a:bodyPr>
          <a:lstStyle>
            <a:lvl1pPr>
              <a:defRPr sz="900" baseline="0"/>
            </a:lvl1pPr>
          </a:lstStyle>
          <a:p>
            <a:pPr>
              <a:defRPr/>
            </a:pPr>
            <a:endParaRPr lang="de-CH"/>
          </a:p>
        </p:txBody>
      </p:sp>
      <p:sp>
        <p:nvSpPr>
          <p:cNvPr id="6147" name="Rectangle 3"/>
          <p:cNvSpPr>
            <a:spLocks noGrp="1" noChangeArrowheads="1"/>
          </p:cNvSpPr>
          <p:nvPr>
            <p:ph type="dt" idx="1"/>
          </p:nvPr>
        </p:nvSpPr>
        <p:spPr bwMode="auto">
          <a:xfrm>
            <a:off x="3852028" y="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284" tIns="44142" rIns="88284" bIns="44142" numCol="1" anchor="t" anchorCtr="0" compatLnSpc="1">
            <a:prstTxWarp prst="textNoShape">
              <a:avLst/>
            </a:prstTxWarp>
          </a:bodyPr>
          <a:lstStyle>
            <a:lvl1pPr algn="r">
              <a:defRPr sz="900" baseline="0"/>
            </a:lvl1pPr>
          </a:lstStyle>
          <a:p>
            <a:pPr>
              <a:defRPr/>
            </a:pPr>
            <a:endParaRPr lang="de-CH"/>
          </a:p>
        </p:txBody>
      </p:sp>
      <p:sp>
        <p:nvSpPr>
          <p:cNvPr id="8196"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06357" y="4715162"/>
            <a:ext cx="4984962"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284" tIns="44142" rIns="88284" bIns="44142" numCol="1" anchor="t" anchorCtr="0" compatLnSpc="1">
            <a:prstTxWarp prst="textNoShape">
              <a:avLst/>
            </a:prstTxWarp>
          </a:bodyPr>
          <a:lstStyle/>
          <a:p>
            <a:pPr lvl="0"/>
            <a:r>
              <a:rPr lang="de-CH" noProof="0"/>
              <a:t>Klicken Sie, um die Formate des Vorlagentextes zu bearbeiten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6150" name="Rectangle 6"/>
          <p:cNvSpPr>
            <a:spLocks noGrp="1" noChangeArrowheads="1"/>
          </p:cNvSpPr>
          <p:nvPr>
            <p:ph type="ftr" sz="quarter" idx="4"/>
          </p:nvPr>
        </p:nvSpPr>
        <p:spPr bwMode="auto">
          <a:xfrm>
            <a:off x="9" y="943031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284" tIns="44142" rIns="88284" bIns="44142" numCol="1" anchor="b" anchorCtr="0" compatLnSpc="1">
            <a:prstTxWarp prst="textNoShape">
              <a:avLst/>
            </a:prstTxWarp>
          </a:bodyPr>
          <a:lstStyle>
            <a:lvl1pPr>
              <a:defRPr sz="900" baseline="0"/>
            </a:lvl1pPr>
          </a:lstStyle>
          <a:p>
            <a:pPr>
              <a:defRPr/>
            </a:pPr>
            <a:endParaRPr lang="de-CH"/>
          </a:p>
        </p:txBody>
      </p:sp>
      <p:sp>
        <p:nvSpPr>
          <p:cNvPr id="6151" name="Rectangle 7"/>
          <p:cNvSpPr>
            <a:spLocks noGrp="1" noChangeArrowheads="1"/>
          </p:cNvSpPr>
          <p:nvPr>
            <p:ph type="sldNum" sz="quarter" idx="5"/>
          </p:nvPr>
        </p:nvSpPr>
        <p:spPr bwMode="auto">
          <a:xfrm>
            <a:off x="3852028" y="943031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284" tIns="44142" rIns="88284" bIns="44142" numCol="1" anchor="b" anchorCtr="0" compatLnSpc="1">
            <a:prstTxWarp prst="textNoShape">
              <a:avLst/>
            </a:prstTxWarp>
          </a:bodyPr>
          <a:lstStyle>
            <a:lvl1pPr algn="r">
              <a:defRPr sz="900" baseline="0"/>
            </a:lvl1pPr>
          </a:lstStyle>
          <a:p>
            <a:pPr>
              <a:defRPr/>
            </a:pPr>
            <a:fld id="{1A9CBF25-A61E-48E0-AAFE-1942E5F6E7FC}" type="slidenum">
              <a:rPr lang="de-CH" smtClean="0"/>
              <a:pPr>
                <a:defRPr/>
              </a:pPr>
              <a:t>‹Nr.›</a:t>
            </a:fld>
            <a:endParaRPr lang="de-CH"/>
          </a:p>
        </p:txBody>
      </p:sp>
    </p:spTree>
    <p:extLst>
      <p:ext uri="{BB962C8B-B14F-4D97-AF65-F5344CB8AC3E}">
        <p14:creationId xmlns:p14="http://schemas.microsoft.com/office/powerpoint/2010/main" val="35749326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baseline="0">
        <a:solidFill>
          <a:schemeClr val="tx1"/>
        </a:solidFill>
        <a:latin typeface="Arial" charset="0"/>
        <a:ea typeface="+mn-ea"/>
        <a:cs typeface="+mn-cs"/>
      </a:defRPr>
    </a:lvl1pPr>
    <a:lvl2pPr marL="457200" algn="l" rtl="0" eaLnBrk="0" fontAlgn="base" hangingPunct="0">
      <a:spcBef>
        <a:spcPct val="30000"/>
      </a:spcBef>
      <a:spcAft>
        <a:spcPct val="0"/>
      </a:spcAft>
      <a:defRPr sz="1000" kern="1200" baseline="0">
        <a:solidFill>
          <a:schemeClr val="tx1"/>
        </a:solidFill>
        <a:latin typeface="Arial" charset="0"/>
        <a:ea typeface="+mn-ea"/>
        <a:cs typeface="+mn-cs"/>
      </a:defRPr>
    </a:lvl2pPr>
    <a:lvl3pPr marL="914400" algn="l" rtl="0" eaLnBrk="0" fontAlgn="base" hangingPunct="0">
      <a:spcBef>
        <a:spcPct val="30000"/>
      </a:spcBef>
      <a:spcAft>
        <a:spcPct val="0"/>
      </a:spcAft>
      <a:defRPr sz="1000" kern="1200" baseline="0">
        <a:solidFill>
          <a:schemeClr val="tx1"/>
        </a:solidFill>
        <a:latin typeface="Arial" charset="0"/>
        <a:ea typeface="+mn-ea"/>
        <a:cs typeface="+mn-cs"/>
      </a:defRPr>
    </a:lvl3pPr>
    <a:lvl4pPr marL="1371600" algn="l" rtl="0" eaLnBrk="0" fontAlgn="base" hangingPunct="0">
      <a:spcBef>
        <a:spcPct val="30000"/>
      </a:spcBef>
      <a:spcAft>
        <a:spcPct val="0"/>
      </a:spcAft>
      <a:defRPr sz="1000" kern="1200" baseline="0">
        <a:solidFill>
          <a:schemeClr val="tx1"/>
        </a:solidFill>
        <a:latin typeface="Arial" charset="0"/>
        <a:ea typeface="+mn-ea"/>
        <a:cs typeface="+mn-cs"/>
      </a:defRPr>
    </a:lvl4pPr>
    <a:lvl5pPr marL="1828800" algn="l" rtl="0" eaLnBrk="0" fontAlgn="base" hangingPunct="0">
      <a:spcBef>
        <a:spcPct val="30000"/>
      </a:spcBef>
      <a:spcAft>
        <a:spcPct val="0"/>
      </a:spcAft>
      <a:defRPr sz="1000" kern="1200" baseline="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en-US" noProof="0"/>
              <a:t>It is important on the way forward that as a supplier we work closely with our partners and customers when developing the right products for the different application</a:t>
            </a:r>
          </a:p>
          <a:p>
            <a:pPr marL="0" indent="0">
              <a:buFont typeface="Arial" panose="020B0604020202020204" pitchFamily="34" charset="0"/>
              <a:buNone/>
            </a:pPr>
            <a:endParaRPr lang="en-US" noProof="0"/>
          </a:p>
          <a:p>
            <a:pPr marL="0" indent="0">
              <a:buFont typeface="Arial" panose="020B0604020202020204" pitchFamily="34" charset="0"/>
              <a:buNone/>
            </a:pPr>
            <a:r>
              <a:rPr lang="en-US" noProof="0"/>
              <a:t>To produce H2, different energy sources are used and therefore  we get from green to gray H2 depending on the resource</a:t>
            </a:r>
          </a:p>
          <a:p>
            <a:pPr marL="0" indent="0">
              <a:buFont typeface="Arial" panose="020B0604020202020204" pitchFamily="34" charset="0"/>
              <a:buNone/>
            </a:pPr>
            <a:r>
              <a:rPr lang="en-US" noProof="0"/>
              <a:t>Some regions are pushing H2 independent of the energy source just to make H2 popular (South Korea) and some regions such as Europe are already focusing on renewable energy source (green H2)</a:t>
            </a:r>
          </a:p>
          <a:p>
            <a:pPr marL="0" indent="0">
              <a:buFont typeface="Arial" panose="020B0604020202020204" pitchFamily="34" charset="0"/>
              <a:buNone/>
            </a:pPr>
            <a:endParaRPr lang="en-US" noProof="0"/>
          </a:p>
          <a:p>
            <a:pPr marL="0" indent="0">
              <a:buFont typeface="Arial" panose="020B0604020202020204" pitchFamily="34" charset="0"/>
              <a:buNone/>
            </a:pPr>
            <a:r>
              <a:rPr lang="en-US" noProof="0"/>
              <a:t>Green energy however has still a price and is expensive and H2 productions needs a lot of energy and I am personally not sure if we can only do it with green energy</a:t>
            </a:r>
          </a:p>
          <a:p>
            <a:pPr marL="0" indent="0">
              <a:buFont typeface="Arial" panose="020B0604020202020204" pitchFamily="34" charset="0"/>
              <a:buNone/>
            </a:pPr>
            <a:r>
              <a:rPr lang="en-US" noProof="0"/>
              <a:t>Availability, production and price of energy will play an important role for the success of H2 </a:t>
            </a:r>
            <a:r>
              <a:rPr lang="en-US" noProof="0">
                <a:sym typeface="Wingdings" panose="05000000000000000000" pitchFamily="2" charset="2"/>
              </a:rPr>
              <a:t> to use the different energy sources is a must to push the H2 market</a:t>
            </a:r>
            <a:endParaRPr lang="en-US" noProof="0"/>
          </a:p>
          <a:p>
            <a:pPr marL="0" indent="0">
              <a:buFont typeface="Arial" panose="020B0604020202020204" pitchFamily="34" charset="0"/>
              <a:buNone/>
            </a:pPr>
            <a:endParaRPr lang="en-US" noProof="0"/>
          </a:p>
        </p:txBody>
      </p:sp>
      <p:sp>
        <p:nvSpPr>
          <p:cNvPr id="4" name="Foliennummernplatzhalter 3"/>
          <p:cNvSpPr>
            <a:spLocks noGrp="1"/>
          </p:cNvSpPr>
          <p:nvPr>
            <p:ph type="sldNum" sz="quarter" idx="10"/>
          </p:nvPr>
        </p:nvSpPr>
        <p:spPr/>
        <p:txBody>
          <a:bodyPr/>
          <a:lstStyle/>
          <a:p>
            <a:pPr>
              <a:defRPr/>
            </a:pPr>
            <a:fld id="{1A9CBF25-A61E-48E0-AAFE-1942E5F6E7FC}" type="slidenum">
              <a:rPr lang="de-CH" smtClean="0"/>
              <a:pPr>
                <a:defRPr/>
              </a:pPr>
              <a:t>3</a:t>
            </a:fld>
            <a:endParaRPr lang="de-CH"/>
          </a:p>
        </p:txBody>
      </p:sp>
    </p:spTree>
    <p:extLst>
      <p:ext uri="{BB962C8B-B14F-4D97-AF65-F5344CB8AC3E}">
        <p14:creationId xmlns:p14="http://schemas.microsoft.com/office/powerpoint/2010/main" val="1861686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Notes: SMR = </a:t>
            </a:r>
            <a:r>
              <a:rPr lang="de-CH" dirty="0" err="1"/>
              <a:t>steam</a:t>
            </a:r>
            <a:r>
              <a:rPr lang="de-CH" dirty="0"/>
              <a:t> </a:t>
            </a:r>
            <a:r>
              <a:rPr lang="de-CH" dirty="0" err="1"/>
              <a:t>methane</a:t>
            </a:r>
            <a:r>
              <a:rPr lang="de-CH" dirty="0"/>
              <a:t> </a:t>
            </a:r>
            <a:r>
              <a:rPr lang="de-CH" dirty="0" err="1"/>
              <a:t>reforming</a:t>
            </a:r>
            <a:r>
              <a:rPr lang="de-CH" dirty="0"/>
              <a:t>. ATR = autothermal </a:t>
            </a:r>
            <a:r>
              <a:rPr lang="de-CH" dirty="0" err="1"/>
              <a:t>reforming</a:t>
            </a:r>
            <a:r>
              <a:rPr lang="de-CH" dirty="0"/>
              <a:t>. DRI-EAF = </a:t>
            </a:r>
            <a:r>
              <a:rPr lang="de-CH" dirty="0" err="1"/>
              <a:t>direct</a:t>
            </a:r>
            <a:r>
              <a:rPr lang="de-CH" dirty="0"/>
              <a:t> </a:t>
            </a:r>
            <a:r>
              <a:rPr lang="de-CH" dirty="0" err="1"/>
              <a:t>reduced</a:t>
            </a:r>
            <a:r>
              <a:rPr lang="de-CH" dirty="0"/>
              <a:t> iron - </a:t>
            </a:r>
            <a:r>
              <a:rPr lang="de-CH" dirty="0" err="1"/>
              <a:t>electric</a:t>
            </a:r>
            <a:r>
              <a:rPr lang="de-CH" dirty="0"/>
              <a:t> </a:t>
            </a:r>
            <a:r>
              <a:rPr lang="de-CH" dirty="0" err="1"/>
              <a:t>arc</a:t>
            </a:r>
            <a:r>
              <a:rPr lang="de-CH" dirty="0"/>
              <a:t> </a:t>
            </a:r>
            <a:r>
              <a:rPr lang="de-CH" dirty="0" err="1"/>
              <a:t>furnace</a:t>
            </a:r>
            <a:r>
              <a:rPr lang="de-CH" dirty="0"/>
              <a:t>. CCUS = </a:t>
            </a:r>
            <a:r>
              <a:rPr lang="de-CH" dirty="0" err="1"/>
              <a:t>carbon</a:t>
            </a:r>
            <a:r>
              <a:rPr lang="de-CH" dirty="0"/>
              <a:t> </a:t>
            </a:r>
            <a:r>
              <a:rPr lang="de-CH" dirty="0" err="1"/>
              <a:t>capture</a:t>
            </a:r>
            <a:r>
              <a:rPr lang="de-CH" dirty="0"/>
              <a:t>, </a:t>
            </a:r>
            <a:r>
              <a:rPr lang="de-CH" dirty="0" err="1"/>
              <a:t>utilisation</a:t>
            </a:r>
            <a:r>
              <a:rPr lang="de-CH" dirty="0"/>
              <a:t> and </a:t>
            </a:r>
            <a:r>
              <a:rPr lang="de-CH" dirty="0" err="1"/>
              <a:t>storage</a:t>
            </a:r>
            <a:endParaRPr lang="de-CH" dirty="0"/>
          </a:p>
          <a:p>
            <a:endParaRPr lang="de-CH" dirty="0"/>
          </a:p>
          <a:p>
            <a:r>
              <a:rPr lang="de-CH" dirty="0">
                <a:sym typeface="Wingdings" panose="05000000000000000000" pitchFamily="2" charset="2"/>
              </a:rPr>
              <a:t> Link </a:t>
            </a:r>
            <a:r>
              <a:rPr lang="de-CH" dirty="0" err="1">
                <a:sym typeface="Wingdings" panose="05000000000000000000" pitchFamily="2" charset="2"/>
              </a:rPr>
              <a:t>to</a:t>
            </a:r>
            <a:r>
              <a:rPr lang="de-CH" dirty="0">
                <a:sym typeface="Wingdings" panose="05000000000000000000" pitchFamily="2" charset="2"/>
              </a:rPr>
              <a:t> smart </a:t>
            </a:r>
            <a:r>
              <a:rPr lang="de-CH" dirty="0" err="1">
                <a:sym typeface="Wingdings" panose="05000000000000000000" pitchFamily="2" charset="2"/>
              </a:rPr>
              <a:t>machines</a:t>
            </a:r>
            <a:endParaRPr lang="de-CH" dirty="0"/>
          </a:p>
        </p:txBody>
      </p:sp>
      <p:sp>
        <p:nvSpPr>
          <p:cNvPr id="4" name="Foliennummernplatzhalter 3"/>
          <p:cNvSpPr>
            <a:spLocks noGrp="1"/>
          </p:cNvSpPr>
          <p:nvPr>
            <p:ph type="sldNum" sz="quarter" idx="5"/>
          </p:nvPr>
        </p:nvSpPr>
        <p:spPr/>
        <p:txBody>
          <a:bodyPr/>
          <a:lstStyle/>
          <a:p>
            <a:pPr>
              <a:defRPr/>
            </a:pPr>
            <a:fld id="{1A9CBF25-A61E-48E0-AAFE-1942E5F6E7FC}" type="slidenum">
              <a:rPr lang="de-CH" smtClean="0"/>
              <a:pPr>
                <a:defRPr/>
              </a:pPr>
              <a:t>5</a:t>
            </a:fld>
            <a:endParaRPr lang="de-CH"/>
          </a:p>
        </p:txBody>
      </p:sp>
    </p:spTree>
    <p:extLst>
      <p:ext uri="{BB962C8B-B14F-4D97-AF65-F5344CB8AC3E}">
        <p14:creationId xmlns:p14="http://schemas.microsoft.com/office/powerpoint/2010/main" val="3193508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9CBF25-A61E-48E0-AAFE-1942E5F6E7FC}" type="slidenum">
              <a:rPr lang="de-CH" smtClean="0"/>
              <a:pPr>
                <a:defRPr/>
              </a:pPr>
              <a:t>6</a:t>
            </a:fld>
            <a:endParaRPr lang="de-CH"/>
          </a:p>
        </p:txBody>
      </p:sp>
    </p:spTree>
    <p:extLst>
      <p:ext uri="{BB962C8B-B14F-4D97-AF65-F5344CB8AC3E}">
        <p14:creationId xmlns:p14="http://schemas.microsoft.com/office/powerpoint/2010/main" val="19116261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Line 8"/>
          <p:cNvSpPr>
            <a:spLocks noChangeShapeType="1"/>
          </p:cNvSpPr>
          <p:nvPr/>
        </p:nvSpPr>
        <p:spPr bwMode="auto">
          <a:xfrm>
            <a:off x="576385" y="1008000"/>
            <a:ext cx="1103261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CH" sz="2400"/>
          </a:p>
        </p:txBody>
      </p:sp>
      <p:sp>
        <p:nvSpPr>
          <p:cNvPr id="2" name="Titel 1"/>
          <p:cNvSpPr>
            <a:spLocks noGrp="1"/>
          </p:cNvSpPr>
          <p:nvPr>
            <p:ph type="title"/>
          </p:nvPr>
        </p:nvSpPr>
        <p:spPr>
          <a:xfrm>
            <a:off x="576385" y="116632"/>
            <a:ext cx="11032615" cy="829330"/>
          </a:xfrm>
        </p:spPr>
        <p:txBody>
          <a:bodyPr/>
          <a:lstStyle>
            <a:lvl1pPr>
              <a:lnSpc>
                <a:spcPts val="3200"/>
              </a:lnSpc>
              <a:defRPr sz="2700">
                <a:solidFill>
                  <a:srgbClr val="0039A6"/>
                </a:solidFill>
              </a:defRPr>
            </a:lvl1pPr>
          </a:lstStyle>
          <a:p>
            <a:r>
              <a:rPr lang="de-CH" noProof="0"/>
              <a:t>Titelmasterformat durch Klicken bearbeiten</a:t>
            </a:r>
          </a:p>
        </p:txBody>
      </p:sp>
      <p:sp>
        <p:nvSpPr>
          <p:cNvPr id="3" name="Inhaltsplatzhalter 2"/>
          <p:cNvSpPr>
            <a:spLocks noGrp="1"/>
          </p:cNvSpPr>
          <p:nvPr>
            <p:ph idx="1"/>
          </p:nvPr>
        </p:nvSpPr>
        <p:spPr>
          <a:xfrm>
            <a:off x="576385" y="1152000"/>
            <a:ext cx="11032615" cy="4932000"/>
          </a:xfrm>
        </p:spPr>
        <p:txBody>
          <a:bodyPr/>
          <a:lstStyle>
            <a:lvl1pPr marL="324016" indent="-324016">
              <a:lnSpc>
                <a:spcPts val="2600"/>
              </a:lnSpc>
              <a:spcBef>
                <a:spcPts val="1200"/>
              </a:spcBef>
              <a:buClr>
                <a:srgbClr val="0039A6"/>
              </a:buClr>
              <a:buSzPct val="100000"/>
              <a:buFont typeface="Wingdings 2" pitchFamily="18" charset="2"/>
              <a:buChar char=""/>
              <a:defRPr sz="2200">
                <a:latin typeface="+mn-lt"/>
              </a:defRPr>
            </a:lvl1pPr>
            <a:lvl2pPr marL="612031" indent="-288014">
              <a:lnSpc>
                <a:spcPts val="2500"/>
              </a:lnSpc>
              <a:spcBef>
                <a:spcPts val="1000"/>
              </a:spcBef>
              <a:buClr>
                <a:srgbClr val="0039A6"/>
              </a:buClr>
              <a:buSzPct val="100000"/>
              <a:buFont typeface="Wingdings" pitchFamily="2" charset="2"/>
              <a:buChar char=""/>
              <a:defRPr/>
            </a:lvl2pPr>
            <a:lvl3pPr marL="900045" indent="-270014">
              <a:lnSpc>
                <a:spcPts val="2200"/>
              </a:lnSpc>
              <a:spcBef>
                <a:spcPts val="800"/>
              </a:spcBef>
              <a:buClr>
                <a:srgbClr val="0039A6"/>
              </a:buClr>
              <a:buSzPct val="100000"/>
              <a:buFont typeface="Arial" pitchFamily="34" charset="0"/>
              <a:buChar char="–"/>
              <a:defRPr/>
            </a:lvl3pPr>
            <a:lvl4pPr marL="0" indent="0">
              <a:lnSpc>
                <a:spcPts val="1700"/>
              </a:lnSpc>
              <a:spcBef>
                <a:spcPts val="600"/>
              </a:spcBef>
              <a:buSzPct val="25000"/>
              <a:buFont typeface="Symbol" pitchFamily="18" charset="2"/>
              <a:buChar char=""/>
              <a:defRPr sz="1400" baseline="0">
                <a:latin typeface="Arial" pitchFamily="34" charset="0"/>
              </a:defRPr>
            </a:lvl4pPr>
            <a:lvl5pPr marL="0" indent="0">
              <a:lnSpc>
                <a:spcPts val="1700"/>
              </a:lnSpc>
              <a:spcBef>
                <a:spcPts val="600"/>
              </a:spcBef>
              <a:buSzPct val="25000"/>
              <a:buFont typeface="Symbol" pitchFamily="18" charset="2"/>
              <a:buChar char=""/>
              <a:defRPr lang="de-DE" sz="1200" baseline="0" dirty="0" smtClean="0">
                <a:solidFill>
                  <a:schemeClr val="tx1"/>
                </a:solidFill>
                <a:latin typeface="Arial" pitchFamily="34" charset="0"/>
              </a:defRPr>
            </a:lvl5pPr>
          </a:lstStyle>
          <a:p>
            <a:pPr lvl="0"/>
            <a:r>
              <a:rPr lang="de-CH" noProof="0"/>
              <a:t>Textmasterformat bearbeiten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8" name="Line 8"/>
          <p:cNvSpPr>
            <a:spLocks noChangeShapeType="1"/>
          </p:cNvSpPr>
          <p:nvPr userDrawn="1"/>
        </p:nvSpPr>
        <p:spPr bwMode="auto">
          <a:xfrm>
            <a:off x="576385" y="6138000"/>
            <a:ext cx="11032615" cy="0"/>
          </a:xfrm>
          <a:prstGeom prst="line">
            <a:avLst/>
          </a:prstGeom>
          <a:noFill/>
          <a:ln w="3810">
            <a:solidFill>
              <a:srgbClr val="8E909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CH" sz="2400"/>
          </a:p>
        </p:txBody>
      </p:sp>
      <p:pic>
        <p:nvPicPr>
          <p:cNvPr id="7" name="Grafik 6" descr="Ein Bild, das Text enthält.&#10;&#10;Automatisch generierte Beschreibung">
            <a:extLst>
              <a:ext uri="{FF2B5EF4-FFF2-40B4-BE49-F238E27FC236}">
                <a16:creationId xmlns:a16="http://schemas.microsoft.com/office/drawing/2014/main" id="{FA67D7C1-4E52-4CB2-8604-E453215BEA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6384" y="6263999"/>
            <a:ext cx="1676187" cy="463186"/>
          </a:xfrm>
          <a:prstGeom prst="rect">
            <a:avLst/>
          </a:prstGeom>
        </p:spPr>
      </p:pic>
    </p:spTree>
    <p:extLst>
      <p:ext uri="{BB962C8B-B14F-4D97-AF65-F5344CB8AC3E}">
        <p14:creationId xmlns:p14="http://schemas.microsoft.com/office/powerpoint/2010/main" val="2967807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zweispaltiger Text">
    <p:spTree>
      <p:nvGrpSpPr>
        <p:cNvPr id="1" name=""/>
        <p:cNvGrpSpPr/>
        <p:nvPr/>
      </p:nvGrpSpPr>
      <p:grpSpPr>
        <a:xfrm>
          <a:off x="0" y="0"/>
          <a:ext cx="0" cy="0"/>
          <a:chOff x="0" y="0"/>
          <a:chExt cx="0" cy="0"/>
        </a:xfrm>
      </p:grpSpPr>
      <p:sp>
        <p:nvSpPr>
          <p:cNvPr id="4" name="Line 8"/>
          <p:cNvSpPr>
            <a:spLocks noChangeShapeType="1"/>
          </p:cNvSpPr>
          <p:nvPr/>
        </p:nvSpPr>
        <p:spPr bwMode="auto">
          <a:xfrm>
            <a:off x="576385" y="1008000"/>
            <a:ext cx="1103261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CH" sz="2400"/>
          </a:p>
        </p:txBody>
      </p:sp>
      <p:sp>
        <p:nvSpPr>
          <p:cNvPr id="2" name="Titel 1"/>
          <p:cNvSpPr>
            <a:spLocks noGrp="1"/>
          </p:cNvSpPr>
          <p:nvPr>
            <p:ph type="title"/>
          </p:nvPr>
        </p:nvSpPr>
        <p:spPr>
          <a:xfrm>
            <a:off x="576385" y="116632"/>
            <a:ext cx="11032615" cy="829330"/>
          </a:xfrm>
        </p:spPr>
        <p:txBody>
          <a:bodyPr/>
          <a:lstStyle>
            <a:lvl1pPr>
              <a:lnSpc>
                <a:spcPts val="3200"/>
              </a:lnSpc>
              <a:defRPr sz="2700">
                <a:solidFill>
                  <a:srgbClr val="0039A6"/>
                </a:solidFill>
              </a:defRPr>
            </a:lvl1pPr>
          </a:lstStyle>
          <a:p>
            <a:r>
              <a:rPr lang="de-CH" noProof="0"/>
              <a:t>Titelmasterformat durch Klicken bearbeiten</a:t>
            </a:r>
          </a:p>
        </p:txBody>
      </p:sp>
      <p:sp>
        <p:nvSpPr>
          <p:cNvPr id="3" name="Inhaltsplatzhalter 2"/>
          <p:cNvSpPr>
            <a:spLocks noGrp="1"/>
          </p:cNvSpPr>
          <p:nvPr>
            <p:ph idx="1"/>
          </p:nvPr>
        </p:nvSpPr>
        <p:spPr>
          <a:xfrm>
            <a:off x="576384" y="1170000"/>
            <a:ext cx="5334646" cy="4932000"/>
          </a:xfrm>
        </p:spPr>
        <p:txBody>
          <a:bodyPr/>
          <a:lstStyle>
            <a:lvl1pPr marL="324016" indent="-324016">
              <a:lnSpc>
                <a:spcPts val="2500"/>
              </a:lnSpc>
              <a:spcBef>
                <a:spcPts val="1000"/>
              </a:spcBef>
              <a:buClr>
                <a:srgbClr val="0039A6"/>
              </a:buClr>
              <a:buSzPct val="100000"/>
              <a:buFont typeface="Wingdings 2" pitchFamily="18" charset="2"/>
              <a:buChar char=""/>
              <a:defRPr sz="2000">
                <a:latin typeface="+mn-lt"/>
              </a:defRPr>
            </a:lvl1pPr>
            <a:lvl2pPr marL="612031" indent="-288014">
              <a:lnSpc>
                <a:spcPts val="2200"/>
              </a:lnSpc>
              <a:spcBef>
                <a:spcPts val="400"/>
              </a:spcBef>
              <a:buClr>
                <a:srgbClr val="0039A6"/>
              </a:buClr>
              <a:buSzPct val="100000"/>
              <a:buFont typeface="Wingdings" pitchFamily="2" charset="2"/>
              <a:buChar char=""/>
              <a:defRPr sz="1800"/>
            </a:lvl2pPr>
            <a:lvl3pPr marL="900045" indent="-270014">
              <a:lnSpc>
                <a:spcPts val="2200"/>
              </a:lnSpc>
              <a:buClr>
                <a:srgbClr val="0039A6"/>
              </a:buClr>
              <a:buSzPct val="100000"/>
              <a:buFont typeface="Arial" pitchFamily="34" charset="0"/>
              <a:buChar char="–"/>
              <a:defRPr sz="1400"/>
            </a:lvl3pPr>
            <a:lvl4pPr marL="0" indent="0">
              <a:lnSpc>
                <a:spcPts val="1700"/>
              </a:lnSpc>
              <a:spcBef>
                <a:spcPts val="600"/>
              </a:spcBef>
              <a:buFont typeface="Arial" pitchFamily="34" charset="0"/>
              <a:buChar char="‪"/>
              <a:defRPr sz="1400" baseline="0">
                <a:latin typeface="Arial" pitchFamily="34" charset="0"/>
              </a:defRPr>
            </a:lvl4pPr>
            <a:lvl5pPr marL="0" indent="0">
              <a:lnSpc>
                <a:spcPts val="1700"/>
              </a:lnSpc>
              <a:spcBef>
                <a:spcPts val="600"/>
              </a:spcBef>
              <a:buFont typeface="Arial" pitchFamily="34" charset="0"/>
              <a:buChar char="‪"/>
              <a:defRPr lang="de-DE" sz="1200" baseline="0" dirty="0" smtClean="0">
                <a:solidFill>
                  <a:schemeClr val="tx1"/>
                </a:solidFill>
                <a:latin typeface="Arial" pitchFamily="34" charset="0"/>
              </a:defRPr>
            </a:lvl5pPr>
          </a:lstStyle>
          <a:p>
            <a:pPr lvl="0"/>
            <a:r>
              <a:rPr lang="de-CH" noProof="0"/>
              <a:t>Textmasterformat bearbeiten</a:t>
            </a:r>
          </a:p>
          <a:p>
            <a:pPr lvl="1"/>
            <a:r>
              <a:rPr lang="de-CH" noProof="0"/>
              <a:t>Zweite Ebene</a:t>
            </a:r>
          </a:p>
          <a:p>
            <a:pPr lvl="2"/>
            <a:r>
              <a:rPr lang="de-CH" noProof="0"/>
              <a:t>Dritte Ebene</a:t>
            </a:r>
          </a:p>
        </p:txBody>
      </p:sp>
      <p:sp>
        <p:nvSpPr>
          <p:cNvPr id="8" name="Line 8"/>
          <p:cNvSpPr>
            <a:spLocks noChangeShapeType="1"/>
          </p:cNvSpPr>
          <p:nvPr userDrawn="1"/>
        </p:nvSpPr>
        <p:spPr bwMode="auto">
          <a:xfrm>
            <a:off x="576385" y="6138000"/>
            <a:ext cx="11032615" cy="0"/>
          </a:xfrm>
          <a:prstGeom prst="line">
            <a:avLst/>
          </a:prstGeom>
          <a:noFill/>
          <a:ln w="3810">
            <a:solidFill>
              <a:srgbClr val="8E909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CH" sz="2400"/>
          </a:p>
        </p:txBody>
      </p:sp>
      <p:sp>
        <p:nvSpPr>
          <p:cNvPr id="12" name="Inhaltsplatzhalter 2"/>
          <p:cNvSpPr>
            <a:spLocks noGrp="1"/>
          </p:cNvSpPr>
          <p:nvPr>
            <p:ph idx="10"/>
          </p:nvPr>
        </p:nvSpPr>
        <p:spPr>
          <a:xfrm>
            <a:off x="6273969" y="1170000"/>
            <a:ext cx="5334646" cy="4932000"/>
          </a:xfrm>
        </p:spPr>
        <p:txBody>
          <a:bodyPr/>
          <a:lstStyle>
            <a:lvl1pPr marL="324016" indent="-324016">
              <a:lnSpc>
                <a:spcPts val="2500"/>
              </a:lnSpc>
              <a:spcBef>
                <a:spcPts val="1000"/>
              </a:spcBef>
              <a:buClr>
                <a:srgbClr val="0039A6"/>
              </a:buClr>
              <a:buSzPct val="100000"/>
              <a:buFont typeface="Wingdings 2" pitchFamily="18" charset="2"/>
              <a:buChar char=""/>
              <a:defRPr sz="2000">
                <a:latin typeface="+mn-lt"/>
              </a:defRPr>
            </a:lvl1pPr>
            <a:lvl2pPr marL="612031" indent="-288014">
              <a:lnSpc>
                <a:spcPts val="2200"/>
              </a:lnSpc>
              <a:spcBef>
                <a:spcPts val="400"/>
              </a:spcBef>
              <a:buClr>
                <a:srgbClr val="0039A6"/>
              </a:buClr>
              <a:buSzPct val="100000"/>
              <a:buFont typeface="Wingdings" pitchFamily="2" charset="2"/>
              <a:buChar char=""/>
              <a:defRPr sz="1800"/>
            </a:lvl2pPr>
            <a:lvl3pPr marL="900045" indent="-270014">
              <a:lnSpc>
                <a:spcPts val="2200"/>
              </a:lnSpc>
              <a:buClr>
                <a:srgbClr val="0039A6"/>
              </a:buClr>
              <a:buSzPct val="100000"/>
              <a:buFont typeface="Arial" pitchFamily="34" charset="0"/>
              <a:buChar char="–"/>
              <a:defRPr sz="1400"/>
            </a:lvl3pPr>
            <a:lvl4pPr marL="0" indent="0">
              <a:lnSpc>
                <a:spcPts val="1700"/>
              </a:lnSpc>
              <a:spcBef>
                <a:spcPts val="600"/>
              </a:spcBef>
              <a:buFont typeface="Arial" pitchFamily="34" charset="0"/>
              <a:buChar char="‪"/>
              <a:defRPr sz="1400" baseline="0">
                <a:latin typeface="Arial" pitchFamily="34" charset="0"/>
              </a:defRPr>
            </a:lvl4pPr>
            <a:lvl5pPr marL="0" indent="0">
              <a:lnSpc>
                <a:spcPts val="1700"/>
              </a:lnSpc>
              <a:spcBef>
                <a:spcPts val="600"/>
              </a:spcBef>
              <a:buFont typeface="Arial" pitchFamily="34" charset="0"/>
              <a:buChar char="‪"/>
              <a:defRPr lang="de-DE" sz="1200" baseline="0" dirty="0" smtClean="0">
                <a:solidFill>
                  <a:schemeClr val="tx1"/>
                </a:solidFill>
                <a:latin typeface="Arial" pitchFamily="34" charset="0"/>
              </a:defRPr>
            </a:lvl5pPr>
          </a:lstStyle>
          <a:p>
            <a:pPr lvl="0"/>
            <a:r>
              <a:rPr lang="de-CH" noProof="0"/>
              <a:t>Textmasterformat bearbeiten</a:t>
            </a:r>
          </a:p>
          <a:p>
            <a:pPr lvl="1"/>
            <a:r>
              <a:rPr lang="de-CH" noProof="0"/>
              <a:t>Zweite Ebene</a:t>
            </a:r>
          </a:p>
          <a:p>
            <a:pPr lvl="2"/>
            <a:r>
              <a:rPr lang="de-CH" noProof="0"/>
              <a:t>Dritte Ebene</a:t>
            </a:r>
          </a:p>
        </p:txBody>
      </p:sp>
      <p:pic>
        <p:nvPicPr>
          <p:cNvPr id="9" name="Grafik 8" descr="Ein Bild, das Text enthält.&#10;&#10;Automatisch generierte Beschreibung">
            <a:extLst>
              <a:ext uri="{FF2B5EF4-FFF2-40B4-BE49-F238E27FC236}">
                <a16:creationId xmlns:a16="http://schemas.microsoft.com/office/drawing/2014/main" id="{28AB0C67-B496-40F1-9228-9D155CA4A4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6384" y="6263999"/>
            <a:ext cx="1676187" cy="463186"/>
          </a:xfrm>
          <a:prstGeom prst="rect">
            <a:avLst/>
          </a:prstGeom>
        </p:spPr>
      </p:pic>
    </p:spTree>
    <p:extLst>
      <p:ext uri="{BB962C8B-B14F-4D97-AF65-F5344CB8AC3E}">
        <p14:creationId xmlns:p14="http://schemas.microsoft.com/office/powerpoint/2010/main" val="2666123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3" name="Line 8"/>
          <p:cNvSpPr>
            <a:spLocks noChangeShapeType="1"/>
          </p:cNvSpPr>
          <p:nvPr/>
        </p:nvSpPr>
        <p:spPr bwMode="auto">
          <a:xfrm>
            <a:off x="576385" y="1008000"/>
            <a:ext cx="1103261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CH" sz="2400"/>
          </a:p>
        </p:txBody>
      </p:sp>
      <p:sp>
        <p:nvSpPr>
          <p:cNvPr id="2" name="Titel 1"/>
          <p:cNvSpPr>
            <a:spLocks noGrp="1"/>
          </p:cNvSpPr>
          <p:nvPr>
            <p:ph type="title"/>
          </p:nvPr>
        </p:nvSpPr>
        <p:spPr/>
        <p:txBody>
          <a:bodyPr/>
          <a:lstStyle>
            <a:lvl1pPr>
              <a:lnSpc>
                <a:spcPts val="3200"/>
              </a:lnSpc>
              <a:defRPr/>
            </a:lvl1pPr>
          </a:lstStyle>
          <a:p>
            <a:r>
              <a:rPr lang="de-CH" noProof="0"/>
              <a:t>Titelmasterformat</a:t>
            </a:r>
            <a:r>
              <a:rPr lang="de-DE" noProof="0"/>
              <a:t> durch Klicken bearbeiten</a:t>
            </a:r>
            <a:endParaRPr lang="de-CH" noProof="0"/>
          </a:p>
        </p:txBody>
      </p:sp>
      <p:sp>
        <p:nvSpPr>
          <p:cNvPr id="7" name="Line 8"/>
          <p:cNvSpPr>
            <a:spLocks noChangeShapeType="1"/>
          </p:cNvSpPr>
          <p:nvPr userDrawn="1"/>
        </p:nvSpPr>
        <p:spPr bwMode="auto">
          <a:xfrm>
            <a:off x="576385" y="6138000"/>
            <a:ext cx="11032615" cy="0"/>
          </a:xfrm>
          <a:prstGeom prst="line">
            <a:avLst/>
          </a:prstGeom>
          <a:noFill/>
          <a:ln w="3810">
            <a:solidFill>
              <a:srgbClr val="8E909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CH" sz="2400"/>
          </a:p>
        </p:txBody>
      </p:sp>
      <p:pic>
        <p:nvPicPr>
          <p:cNvPr id="6" name="Grafik 5" descr="Ein Bild, das Text enthält.&#10;&#10;Automatisch generierte Beschreibung">
            <a:extLst>
              <a:ext uri="{FF2B5EF4-FFF2-40B4-BE49-F238E27FC236}">
                <a16:creationId xmlns:a16="http://schemas.microsoft.com/office/drawing/2014/main" id="{7550F653-02D3-454B-802A-E4F65AE7F4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6384" y="6263999"/>
            <a:ext cx="1676187" cy="463186"/>
          </a:xfrm>
          <a:prstGeom prst="rect">
            <a:avLst/>
          </a:prstGeom>
        </p:spPr>
      </p:pic>
    </p:spTree>
    <p:extLst>
      <p:ext uri="{BB962C8B-B14F-4D97-AF65-F5344CB8AC3E}">
        <p14:creationId xmlns:p14="http://schemas.microsoft.com/office/powerpoint/2010/main" val="972259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titel-Folie">
    <p:spTree>
      <p:nvGrpSpPr>
        <p:cNvPr id="1" name=""/>
        <p:cNvGrpSpPr/>
        <p:nvPr/>
      </p:nvGrpSpPr>
      <p:grpSpPr>
        <a:xfrm>
          <a:off x="0" y="0"/>
          <a:ext cx="0" cy="0"/>
          <a:chOff x="0" y="0"/>
          <a:chExt cx="0" cy="0"/>
        </a:xfrm>
      </p:grpSpPr>
      <p:sp>
        <p:nvSpPr>
          <p:cNvPr id="7" name="Line 8"/>
          <p:cNvSpPr>
            <a:spLocks noChangeShapeType="1"/>
          </p:cNvSpPr>
          <p:nvPr userDrawn="1"/>
        </p:nvSpPr>
        <p:spPr bwMode="auto">
          <a:xfrm>
            <a:off x="576385" y="1008000"/>
            <a:ext cx="1103261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CH" sz="2400"/>
          </a:p>
        </p:txBody>
      </p:sp>
      <p:sp>
        <p:nvSpPr>
          <p:cNvPr id="9" name="Line 8"/>
          <p:cNvSpPr>
            <a:spLocks noChangeShapeType="1"/>
          </p:cNvSpPr>
          <p:nvPr userDrawn="1"/>
        </p:nvSpPr>
        <p:spPr bwMode="auto">
          <a:xfrm>
            <a:off x="576385" y="6138000"/>
            <a:ext cx="11032615" cy="0"/>
          </a:xfrm>
          <a:prstGeom prst="line">
            <a:avLst/>
          </a:prstGeom>
          <a:noFill/>
          <a:ln w="3810">
            <a:solidFill>
              <a:srgbClr val="8E909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CH" sz="2400"/>
          </a:p>
        </p:txBody>
      </p:sp>
      <p:sp>
        <p:nvSpPr>
          <p:cNvPr id="10" name="Titel 1"/>
          <p:cNvSpPr>
            <a:spLocks noGrp="1"/>
          </p:cNvSpPr>
          <p:nvPr>
            <p:ph type="ctrTitle"/>
          </p:nvPr>
        </p:nvSpPr>
        <p:spPr>
          <a:xfrm>
            <a:off x="601236" y="1520795"/>
            <a:ext cx="10323692" cy="2001237"/>
          </a:xfrm>
        </p:spPr>
        <p:txBody>
          <a:bodyPr anchor="b" anchorCtr="0"/>
          <a:lstStyle>
            <a:lvl1pPr marL="0" indent="0">
              <a:lnSpc>
                <a:spcPts val="4000"/>
              </a:lnSpc>
              <a:spcBef>
                <a:spcPts val="800"/>
              </a:spcBef>
              <a:defRPr sz="3600" cap="all" baseline="0">
                <a:solidFill>
                  <a:srgbClr val="0039A6"/>
                </a:solidFill>
              </a:defRPr>
            </a:lvl1pPr>
          </a:lstStyle>
          <a:p>
            <a:r>
              <a:rPr lang="de-CH" noProof="0"/>
              <a:t>Titelmasterformat durch Klicken bearbeiten</a:t>
            </a:r>
          </a:p>
        </p:txBody>
      </p:sp>
      <p:sp>
        <p:nvSpPr>
          <p:cNvPr id="11" name="Untertitel 2"/>
          <p:cNvSpPr>
            <a:spLocks noGrp="1"/>
          </p:cNvSpPr>
          <p:nvPr>
            <p:ph type="subTitle" idx="1"/>
          </p:nvPr>
        </p:nvSpPr>
        <p:spPr>
          <a:xfrm>
            <a:off x="601236" y="3933056"/>
            <a:ext cx="10323692" cy="756084"/>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nSpc>
                <a:spcPts val="2200"/>
              </a:lnSpc>
              <a:spcBef>
                <a:spcPts val="0"/>
              </a:spcBef>
              <a:buFontTx/>
              <a:buNone/>
              <a:defRPr lang="de-CH" sz="1800" b="0" cap="none" baseline="0" dirty="0">
                <a:solidFill>
                  <a:schemeClr val="tx1"/>
                </a:solidFill>
                <a:latin typeface="Arial" pitchFamily="34" charset="0"/>
                <a:ea typeface="+mj-ea"/>
                <a:cs typeface="+mj-cs"/>
              </a:defRPr>
            </a:lvl1pPr>
          </a:lstStyle>
          <a:p>
            <a:pPr lvl="0"/>
            <a:r>
              <a:rPr lang="de-CH" noProof="0"/>
              <a:t>Formatvorlage des Untertitelmasters durch Klicken bearbeiten</a:t>
            </a:r>
          </a:p>
        </p:txBody>
      </p:sp>
      <p:pic>
        <p:nvPicPr>
          <p:cNvPr id="12" name="Grafik 11" descr="Ein Bild, das Text enthält.&#10;&#10;Automatisch generierte Beschreibung">
            <a:extLst>
              <a:ext uri="{FF2B5EF4-FFF2-40B4-BE49-F238E27FC236}">
                <a16:creationId xmlns:a16="http://schemas.microsoft.com/office/drawing/2014/main" id="{BFE0D724-1929-411B-B1F5-D948FBE01E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6384" y="6263999"/>
            <a:ext cx="1676187" cy="463186"/>
          </a:xfrm>
          <a:prstGeom prst="rect">
            <a:avLst/>
          </a:prstGeom>
        </p:spPr>
      </p:pic>
    </p:spTree>
    <p:extLst>
      <p:ext uri="{BB962C8B-B14F-4D97-AF65-F5344CB8AC3E}">
        <p14:creationId xmlns:p14="http://schemas.microsoft.com/office/powerpoint/2010/main" val="488724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3911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6385" y="116632"/>
            <a:ext cx="11032615" cy="82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br>
              <a:rPr lang="de-CH" noProof="0"/>
            </a:br>
            <a:endParaRPr lang="de-CH" noProof="0"/>
          </a:p>
        </p:txBody>
      </p:sp>
      <p:sp>
        <p:nvSpPr>
          <p:cNvPr id="1027" name="Rectangle 3"/>
          <p:cNvSpPr>
            <a:spLocks noGrp="1" noChangeArrowheads="1"/>
          </p:cNvSpPr>
          <p:nvPr>
            <p:ph type="body" idx="1"/>
          </p:nvPr>
        </p:nvSpPr>
        <p:spPr bwMode="auto">
          <a:xfrm>
            <a:off x="576385" y="1152000"/>
            <a:ext cx="11032615" cy="49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3"/>
            <a:endParaRPr lang="de-CH" noProof="0"/>
          </a:p>
        </p:txBody>
      </p:sp>
      <p:sp>
        <p:nvSpPr>
          <p:cNvPr id="7" name="txtDateiname"/>
          <p:cNvSpPr txBox="1"/>
          <p:nvPr userDrawn="1"/>
        </p:nvSpPr>
        <p:spPr>
          <a:xfrm>
            <a:off x="1537402" y="6256805"/>
            <a:ext cx="10072009" cy="123111"/>
          </a:xfrm>
          <a:prstGeom prst="rect">
            <a:avLst/>
          </a:prstGeom>
          <a:noFill/>
        </p:spPr>
        <p:txBody>
          <a:bodyPr wrap="square" lIns="0" tIns="0" rIns="0" bIns="0" rtlCol="0">
            <a:spAutoFit/>
          </a:bodyPr>
          <a:lstStyle/>
          <a:p>
            <a:pPr algn="r"/>
            <a:r>
              <a:rPr lang="en-US" sz="800"/>
              <a:t>HAW Herbstversammlung 22 - Hydrogen</a:t>
            </a:r>
            <a:endParaRPr lang="en-US" sz="800" noProof="0"/>
          </a:p>
        </p:txBody>
      </p:sp>
      <p:sp>
        <p:nvSpPr>
          <p:cNvPr id="9" name="Textfeld 8"/>
          <p:cNvSpPr txBox="1"/>
          <p:nvPr userDrawn="1"/>
        </p:nvSpPr>
        <p:spPr>
          <a:xfrm>
            <a:off x="8950154" y="6530405"/>
            <a:ext cx="2658462" cy="123111"/>
          </a:xfrm>
          <a:prstGeom prst="rect">
            <a:avLst/>
          </a:prstGeom>
          <a:noFill/>
        </p:spPr>
        <p:txBody>
          <a:bodyPr wrap="square" lIns="0" tIns="0" rIns="0" bIns="0" rtlCol="0">
            <a:spAutoFit/>
          </a:bodyPr>
          <a:lstStyle/>
          <a:p>
            <a:pPr algn="r"/>
            <a:r>
              <a:rPr lang="de-CH" sz="800"/>
              <a:t>Page </a:t>
            </a:r>
            <a:fld id="{6F3CC1AD-C20F-4A2E-9C40-7D7C12D531B1}" type="slidenum">
              <a:rPr lang="de-CH" sz="800" smtClean="0"/>
              <a:pPr algn="r"/>
              <a:t>‹Nr.›</a:t>
            </a:fld>
            <a:endParaRPr lang="de-CH" sz="800"/>
          </a:p>
        </p:txBody>
      </p:sp>
    </p:spTree>
    <p:extLst>
      <p:ext uri="{BB962C8B-B14F-4D97-AF65-F5344CB8AC3E}">
        <p14:creationId xmlns:p14="http://schemas.microsoft.com/office/powerpoint/2010/main" val="47134761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91" r:id="rId5"/>
  </p:sldLayoutIdLst>
  <p:hf hdr="0"/>
  <p:txStyles>
    <p:titleStyle>
      <a:lvl1pPr algn="l" defTabSz="844592" rtl="0" eaLnBrk="1" fontAlgn="base" hangingPunct="1">
        <a:lnSpc>
          <a:spcPts val="3400"/>
        </a:lnSpc>
        <a:spcBef>
          <a:spcPct val="0"/>
        </a:spcBef>
        <a:spcAft>
          <a:spcPct val="0"/>
        </a:spcAft>
        <a:defRPr sz="2700" b="1">
          <a:solidFill>
            <a:schemeClr val="tx2"/>
          </a:solidFill>
          <a:latin typeface="+mn-lt"/>
          <a:ea typeface="+mj-ea"/>
          <a:cs typeface="+mj-cs"/>
        </a:defRPr>
      </a:lvl1pPr>
      <a:lvl2pPr algn="l" defTabSz="844592" rtl="0" eaLnBrk="1" fontAlgn="base" hangingPunct="1">
        <a:lnSpc>
          <a:spcPts val="3400"/>
        </a:lnSpc>
        <a:spcBef>
          <a:spcPct val="0"/>
        </a:spcBef>
        <a:spcAft>
          <a:spcPct val="0"/>
        </a:spcAft>
        <a:defRPr sz="2800" b="1">
          <a:solidFill>
            <a:schemeClr val="tx2"/>
          </a:solidFill>
          <a:latin typeface="Arial" charset="0"/>
        </a:defRPr>
      </a:lvl2pPr>
      <a:lvl3pPr algn="l" defTabSz="844592" rtl="0" eaLnBrk="1" fontAlgn="base" hangingPunct="1">
        <a:lnSpc>
          <a:spcPts val="3400"/>
        </a:lnSpc>
        <a:spcBef>
          <a:spcPct val="0"/>
        </a:spcBef>
        <a:spcAft>
          <a:spcPct val="0"/>
        </a:spcAft>
        <a:defRPr sz="2800" b="1">
          <a:solidFill>
            <a:schemeClr val="tx2"/>
          </a:solidFill>
          <a:latin typeface="Arial" charset="0"/>
        </a:defRPr>
      </a:lvl3pPr>
      <a:lvl4pPr algn="l" defTabSz="844592" rtl="0" eaLnBrk="1" fontAlgn="base" hangingPunct="1">
        <a:lnSpc>
          <a:spcPts val="3400"/>
        </a:lnSpc>
        <a:spcBef>
          <a:spcPct val="0"/>
        </a:spcBef>
        <a:spcAft>
          <a:spcPct val="0"/>
        </a:spcAft>
        <a:defRPr sz="2800" b="1">
          <a:solidFill>
            <a:schemeClr val="tx2"/>
          </a:solidFill>
          <a:latin typeface="Arial" charset="0"/>
        </a:defRPr>
      </a:lvl4pPr>
      <a:lvl5pPr algn="l" defTabSz="844592" rtl="0" eaLnBrk="1" fontAlgn="base" hangingPunct="1">
        <a:lnSpc>
          <a:spcPts val="3400"/>
        </a:lnSpc>
        <a:spcBef>
          <a:spcPct val="0"/>
        </a:spcBef>
        <a:spcAft>
          <a:spcPct val="0"/>
        </a:spcAft>
        <a:defRPr sz="2800" b="1">
          <a:solidFill>
            <a:schemeClr val="tx2"/>
          </a:solidFill>
          <a:latin typeface="Arial" charset="0"/>
        </a:defRPr>
      </a:lvl5pPr>
      <a:lvl6pPr marL="457224" algn="l" defTabSz="844592" rtl="0" eaLnBrk="1" fontAlgn="base" hangingPunct="1">
        <a:lnSpc>
          <a:spcPts val="3400"/>
        </a:lnSpc>
        <a:spcBef>
          <a:spcPct val="0"/>
        </a:spcBef>
        <a:spcAft>
          <a:spcPct val="0"/>
        </a:spcAft>
        <a:defRPr sz="2800" b="1">
          <a:solidFill>
            <a:schemeClr val="tx2"/>
          </a:solidFill>
          <a:latin typeface="Arial" charset="0"/>
        </a:defRPr>
      </a:lvl6pPr>
      <a:lvl7pPr marL="914446" algn="l" defTabSz="844592" rtl="0" eaLnBrk="1" fontAlgn="base" hangingPunct="1">
        <a:lnSpc>
          <a:spcPts val="3400"/>
        </a:lnSpc>
        <a:spcBef>
          <a:spcPct val="0"/>
        </a:spcBef>
        <a:spcAft>
          <a:spcPct val="0"/>
        </a:spcAft>
        <a:defRPr sz="2800" b="1">
          <a:solidFill>
            <a:schemeClr val="tx2"/>
          </a:solidFill>
          <a:latin typeface="Arial" charset="0"/>
        </a:defRPr>
      </a:lvl7pPr>
      <a:lvl8pPr marL="1371668" algn="l" defTabSz="844592" rtl="0" eaLnBrk="1" fontAlgn="base" hangingPunct="1">
        <a:lnSpc>
          <a:spcPts val="3400"/>
        </a:lnSpc>
        <a:spcBef>
          <a:spcPct val="0"/>
        </a:spcBef>
        <a:spcAft>
          <a:spcPct val="0"/>
        </a:spcAft>
        <a:defRPr sz="2800" b="1">
          <a:solidFill>
            <a:schemeClr val="tx2"/>
          </a:solidFill>
          <a:latin typeface="Arial" charset="0"/>
        </a:defRPr>
      </a:lvl8pPr>
      <a:lvl9pPr marL="1828892" algn="l" defTabSz="844592" rtl="0" eaLnBrk="1" fontAlgn="base" hangingPunct="1">
        <a:lnSpc>
          <a:spcPts val="3400"/>
        </a:lnSpc>
        <a:spcBef>
          <a:spcPct val="0"/>
        </a:spcBef>
        <a:spcAft>
          <a:spcPct val="0"/>
        </a:spcAft>
        <a:defRPr sz="2800" b="1">
          <a:solidFill>
            <a:schemeClr val="tx2"/>
          </a:solidFill>
          <a:latin typeface="Arial" charset="0"/>
        </a:defRPr>
      </a:lvl9pPr>
    </p:titleStyle>
    <p:bodyStyle>
      <a:lvl1pPr marL="476274" indent="-476274" algn="l" defTabSz="844592" rtl="0" eaLnBrk="1" fontAlgn="base" hangingPunct="1">
        <a:lnSpc>
          <a:spcPts val="3400"/>
        </a:lnSpc>
        <a:spcBef>
          <a:spcPts val="800"/>
        </a:spcBef>
        <a:spcAft>
          <a:spcPct val="0"/>
        </a:spcAft>
        <a:buSzPct val="85000"/>
        <a:buFont typeface="Wingdings" pitchFamily="2" charset="2"/>
        <a:buChar char="l"/>
        <a:defRPr sz="2400" b="1">
          <a:solidFill>
            <a:schemeClr val="tx1"/>
          </a:solidFill>
          <a:latin typeface="+mn-lt"/>
          <a:ea typeface="+mn-ea"/>
          <a:cs typeface="+mn-cs"/>
        </a:defRPr>
      </a:lvl1pPr>
      <a:lvl2pPr marL="844592" indent="-366731" algn="l" defTabSz="844592" rtl="0" eaLnBrk="1" fontAlgn="base" hangingPunct="1">
        <a:lnSpc>
          <a:spcPts val="2800"/>
        </a:lnSpc>
        <a:spcBef>
          <a:spcPts val="600"/>
        </a:spcBef>
        <a:spcAft>
          <a:spcPct val="0"/>
        </a:spcAft>
        <a:buSzPct val="85000"/>
        <a:buFont typeface="Wingdings" pitchFamily="2" charset="2"/>
        <a:buChar char="q"/>
        <a:defRPr sz="2000" b="1">
          <a:solidFill>
            <a:schemeClr val="tx1"/>
          </a:solidFill>
          <a:latin typeface="+mn-lt"/>
        </a:defRPr>
      </a:lvl2pPr>
      <a:lvl3pPr marL="1131945" indent="-285764" algn="l" defTabSz="844592" rtl="0" eaLnBrk="1" fontAlgn="base" hangingPunct="1">
        <a:lnSpc>
          <a:spcPts val="2400"/>
        </a:lnSpc>
        <a:spcBef>
          <a:spcPts val="400"/>
        </a:spcBef>
        <a:spcAft>
          <a:spcPct val="0"/>
        </a:spcAft>
        <a:buSzPct val="90000"/>
        <a:buChar char="–"/>
        <a:defRPr>
          <a:solidFill>
            <a:schemeClr val="tx1"/>
          </a:solidFill>
          <a:latin typeface="+mn-lt"/>
        </a:defRPr>
      </a:lvl3pPr>
      <a:lvl4pPr algn="l" defTabSz="844592" rtl="0" eaLnBrk="1" fontAlgn="base" hangingPunct="1">
        <a:spcBef>
          <a:spcPct val="0"/>
        </a:spcBef>
        <a:spcAft>
          <a:spcPct val="0"/>
        </a:spcAft>
        <a:defRPr>
          <a:solidFill>
            <a:schemeClr val="tx1"/>
          </a:solidFill>
          <a:latin typeface="+mn-lt"/>
        </a:defRPr>
      </a:lvl4pPr>
      <a:lvl5pPr algn="l" defTabSz="844592" rtl="0" eaLnBrk="1" fontAlgn="base" hangingPunct="1">
        <a:spcBef>
          <a:spcPct val="0"/>
        </a:spcBef>
        <a:spcAft>
          <a:spcPct val="0"/>
        </a:spcAft>
        <a:defRPr>
          <a:solidFill>
            <a:schemeClr val="tx1"/>
          </a:solidFill>
          <a:latin typeface="+mn-lt"/>
        </a:defRPr>
      </a:lvl5pPr>
      <a:lvl6pPr marL="2592518" indent="-211149" algn="l" defTabSz="844592" rtl="0" eaLnBrk="1" fontAlgn="base" hangingPunct="1">
        <a:spcBef>
          <a:spcPct val="20000"/>
        </a:spcBef>
        <a:spcAft>
          <a:spcPct val="0"/>
        </a:spcAft>
        <a:buChar char="»"/>
        <a:defRPr>
          <a:solidFill>
            <a:schemeClr val="tx1"/>
          </a:solidFill>
          <a:latin typeface="+mn-lt"/>
        </a:defRPr>
      </a:lvl6pPr>
      <a:lvl7pPr marL="3049740" indent="-211149" algn="l" defTabSz="844592" rtl="0" eaLnBrk="1" fontAlgn="base" hangingPunct="1">
        <a:spcBef>
          <a:spcPct val="20000"/>
        </a:spcBef>
        <a:spcAft>
          <a:spcPct val="0"/>
        </a:spcAft>
        <a:buChar char="»"/>
        <a:defRPr>
          <a:solidFill>
            <a:schemeClr val="tx1"/>
          </a:solidFill>
          <a:latin typeface="+mn-lt"/>
        </a:defRPr>
      </a:lvl7pPr>
      <a:lvl8pPr marL="3506964" indent="-211149" algn="l" defTabSz="844592" rtl="0" eaLnBrk="1" fontAlgn="base" hangingPunct="1">
        <a:spcBef>
          <a:spcPct val="20000"/>
        </a:spcBef>
        <a:spcAft>
          <a:spcPct val="0"/>
        </a:spcAft>
        <a:buChar char="»"/>
        <a:defRPr>
          <a:solidFill>
            <a:schemeClr val="tx1"/>
          </a:solidFill>
          <a:latin typeface="+mn-lt"/>
        </a:defRPr>
      </a:lvl8pPr>
      <a:lvl9pPr marL="3964186" indent="-211149" algn="l" defTabSz="844592" rtl="0" eaLnBrk="1" fontAlgn="base" hangingPunct="1">
        <a:spcBef>
          <a:spcPct val="20000"/>
        </a:spcBef>
        <a:spcAft>
          <a:spcPct val="0"/>
        </a:spcAft>
        <a:buChar char="»"/>
        <a:defRPr>
          <a:solidFill>
            <a:schemeClr val="tx1"/>
          </a:solidFill>
          <a:latin typeface="+mn-lt"/>
        </a:defRPr>
      </a:lvl9pPr>
    </p:bodyStyle>
    <p:otherStyle>
      <a:defPPr>
        <a:defRPr lang="de-DE"/>
      </a:defPPr>
      <a:lvl1pPr marL="0" algn="l" defTabSz="914446" rtl="0" eaLnBrk="1" latinLnBrk="0" hangingPunct="1">
        <a:defRPr sz="1800" kern="1200">
          <a:solidFill>
            <a:schemeClr val="tx1"/>
          </a:solidFill>
          <a:latin typeface="+mn-lt"/>
          <a:ea typeface="+mn-ea"/>
          <a:cs typeface="+mn-cs"/>
        </a:defRPr>
      </a:lvl1pPr>
      <a:lvl2pPr marL="457224"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8" algn="l" defTabSz="914446" rtl="0" eaLnBrk="1" latinLnBrk="0" hangingPunct="1">
        <a:defRPr sz="1800" kern="1200">
          <a:solidFill>
            <a:schemeClr val="tx1"/>
          </a:solidFill>
          <a:latin typeface="+mn-lt"/>
          <a:ea typeface="+mn-ea"/>
          <a:cs typeface="+mn-cs"/>
        </a:defRPr>
      </a:lvl4pPr>
      <a:lvl5pPr marL="1828892"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2"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slideLayout" Target="../slideLayouts/slideLayout1.xm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video" Target="../media/media1.mpg"/><Relationship Id="rId1" Type="http://schemas.microsoft.com/office/2007/relationships/media" Target="../media/media1.mpg"/><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1.xml"/><Relationship Id="rId16" Type="http://schemas.openxmlformats.org/officeDocument/2006/relationships/image" Target="../media/image25.svg"/><Relationship Id="rId1" Type="http://schemas.openxmlformats.org/officeDocument/2006/relationships/slideLayout" Target="../slideLayouts/slideLayout1.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DB26165-14BC-43C2-9813-16FD79A668DC}"/>
              </a:ext>
            </a:extLst>
          </p:cNvPr>
          <p:cNvSpPr>
            <a:spLocks noGrp="1"/>
          </p:cNvSpPr>
          <p:nvPr>
            <p:ph type="ctrTitle"/>
          </p:nvPr>
        </p:nvSpPr>
        <p:spPr/>
        <p:txBody>
          <a:bodyPr/>
          <a:lstStyle/>
          <a:p>
            <a:r>
              <a:rPr lang="de-CH" dirty="0"/>
              <a:t>Smart Energy - Hydrogen</a:t>
            </a:r>
          </a:p>
        </p:txBody>
      </p:sp>
      <p:sp>
        <p:nvSpPr>
          <p:cNvPr id="5" name="Untertitel 4">
            <a:extLst>
              <a:ext uri="{FF2B5EF4-FFF2-40B4-BE49-F238E27FC236}">
                <a16:creationId xmlns:a16="http://schemas.microsoft.com/office/drawing/2014/main" id="{FE0BD673-7928-4609-B3C7-B232C87511B7}"/>
              </a:ext>
            </a:extLst>
          </p:cNvPr>
          <p:cNvSpPr>
            <a:spLocks noGrp="1"/>
          </p:cNvSpPr>
          <p:nvPr>
            <p:ph type="subTitle" idx="1"/>
          </p:nvPr>
        </p:nvSpPr>
        <p:spPr>
          <a:xfrm>
            <a:off x="2211859" y="3933055"/>
            <a:ext cx="8713068" cy="1690023"/>
          </a:xfrm>
        </p:spPr>
        <p:txBody>
          <a:bodyPr/>
          <a:lstStyle/>
          <a:p>
            <a:pPr marL="0" indent="0">
              <a:lnSpc>
                <a:spcPct val="100000"/>
              </a:lnSpc>
              <a:spcBef>
                <a:spcPts val="0"/>
              </a:spcBef>
              <a:spcAft>
                <a:spcPts val="1200"/>
              </a:spcAft>
              <a:buNone/>
            </a:pPr>
            <a:r>
              <a:rPr lang="en-US" dirty="0">
                <a:cs typeface="Arial"/>
              </a:rPr>
              <a:t>Dr. Luzi Valär</a:t>
            </a:r>
          </a:p>
          <a:p>
            <a:pPr marL="0" indent="0">
              <a:lnSpc>
                <a:spcPct val="100000"/>
              </a:lnSpc>
              <a:spcBef>
                <a:spcPts val="0"/>
              </a:spcBef>
              <a:spcAft>
                <a:spcPts val="0"/>
              </a:spcAft>
              <a:buNone/>
            </a:pPr>
            <a:r>
              <a:rPr lang="en-US" sz="1800" b="0" dirty="0">
                <a:cs typeface="Arial"/>
              </a:rPr>
              <a:t>Vice President R&amp;D</a:t>
            </a:r>
          </a:p>
          <a:p>
            <a:pPr marL="0" indent="0">
              <a:lnSpc>
                <a:spcPct val="100000"/>
              </a:lnSpc>
              <a:spcBef>
                <a:spcPts val="0"/>
              </a:spcBef>
              <a:spcAft>
                <a:spcPts val="0"/>
              </a:spcAft>
              <a:buNone/>
            </a:pPr>
            <a:r>
              <a:rPr lang="en-US" sz="1800" b="0" dirty="0">
                <a:cs typeface="Arial"/>
              </a:rPr>
              <a:t>Burckhardt Compression AG</a:t>
            </a:r>
          </a:p>
          <a:p>
            <a:pPr marL="0" indent="0">
              <a:lnSpc>
                <a:spcPct val="100000"/>
              </a:lnSpc>
              <a:spcBef>
                <a:spcPts val="0"/>
              </a:spcBef>
              <a:spcAft>
                <a:spcPts val="0"/>
              </a:spcAft>
              <a:buNone/>
            </a:pPr>
            <a:endParaRPr lang="en-US" sz="1400" b="0" dirty="0">
              <a:cs typeface="Arial"/>
            </a:endParaRPr>
          </a:p>
          <a:p>
            <a:pPr marL="0" indent="0">
              <a:lnSpc>
                <a:spcPct val="100000"/>
              </a:lnSpc>
              <a:spcBef>
                <a:spcPts val="0"/>
              </a:spcBef>
              <a:spcAft>
                <a:spcPts val="0"/>
              </a:spcAft>
              <a:buNone/>
            </a:pPr>
            <a:r>
              <a:rPr lang="en-US" sz="1400" b="0" dirty="0">
                <a:cs typeface="Arial"/>
              </a:rPr>
              <a:t>Luzi.Valaer@burckhardtcompression.com</a:t>
            </a:r>
          </a:p>
          <a:p>
            <a:endParaRPr lang="de-CH" dirty="0"/>
          </a:p>
        </p:txBody>
      </p:sp>
      <p:pic>
        <p:nvPicPr>
          <p:cNvPr id="6" name="Picture 6">
            <a:extLst>
              <a:ext uri="{FF2B5EF4-FFF2-40B4-BE49-F238E27FC236}">
                <a16:creationId xmlns:a16="http://schemas.microsoft.com/office/drawing/2014/main" id="{3DAC7AE1-E1F0-43F0-A207-D3C61A9D94B7}"/>
              </a:ext>
            </a:extLst>
          </p:cNvPr>
          <p:cNvPicPr>
            <a:picLocks noChangeAspect="1"/>
          </p:cNvPicPr>
          <p:nvPr/>
        </p:nvPicPr>
        <p:blipFill rotWithShape="1">
          <a:blip r:embed="rId2"/>
          <a:srcRect l="11852"/>
          <a:stretch/>
        </p:blipFill>
        <p:spPr>
          <a:xfrm>
            <a:off x="601236" y="3933056"/>
            <a:ext cx="1489721" cy="1690023"/>
          </a:xfrm>
          <a:prstGeom prst="rect">
            <a:avLst/>
          </a:prstGeom>
        </p:spPr>
      </p:pic>
    </p:spTree>
    <p:extLst>
      <p:ext uri="{BB962C8B-B14F-4D97-AF65-F5344CB8AC3E}">
        <p14:creationId xmlns:p14="http://schemas.microsoft.com/office/powerpoint/2010/main" val="3869748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3B053D0-2D58-4F85-9B89-2FD63870257F}"/>
              </a:ext>
            </a:extLst>
          </p:cNvPr>
          <p:cNvSpPr>
            <a:spLocks noGrp="1"/>
          </p:cNvSpPr>
          <p:nvPr>
            <p:ph type="title"/>
          </p:nvPr>
        </p:nvSpPr>
        <p:spPr/>
        <p:txBody>
          <a:bodyPr/>
          <a:lstStyle/>
          <a:p>
            <a:r>
              <a:rPr lang="de-CH" dirty="0"/>
              <a:t>Burckhardt Compression</a:t>
            </a:r>
          </a:p>
        </p:txBody>
      </p:sp>
      <p:pic>
        <p:nvPicPr>
          <p:cNvPr id="6" name="Inhaltsplatzhalter 5">
            <a:extLst>
              <a:ext uri="{FF2B5EF4-FFF2-40B4-BE49-F238E27FC236}">
                <a16:creationId xmlns:a16="http://schemas.microsoft.com/office/drawing/2014/main" id="{A288D076-DBC2-4F78-B50C-96667C75983C}"/>
              </a:ext>
            </a:extLst>
          </p:cNvPr>
          <p:cNvPicPr>
            <a:picLocks noGrp="1" noChangeAspect="1"/>
          </p:cNvPicPr>
          <p:nvPr>
            <p:ph idx="1"/>
          </p:nvPr>
        </p:nvPicPr>
        <p:blipFill>
          <a:blip r:embed="rId4"/>
          <a:stretch>
            <a:fillRect/>
          </a:stretch>
        </p:blipFill>
        <p:spPr>
          <a:xfrm>
            <a:off x="314257" y="3970726"/>
            <a:ext cx="4811960" cy="2225896"/>
          </a:xfrm>
          <a:prstGeom prst="rect">
            <a:avLst/>
          </a:prstGeom>
        </p:spPr>
      </p:pic>
      <p:pic>
        <p:nvPicPr>
          <p:cNvPr id="8" name="Grafik 7">
            <a:extLst>
              <a:ext uri="{FF2B5EF4-FFF2-40B4-BE49-F238E27FC236}">
                <a16:creationId xmlns:a16="http://schemas.microsoft.com/office/drawing/2014/main" id="{078B515F-E2E2-43FD-91B6-0298EBCE8BC5}"/>
              </a:ext>
            </a:extLst>
          </p:cNvPr>
          <p:cNvPicPr>
            <a:picLocks noChangeAspect="1"/>
          </p:cNvPicPr>
          <p:nvPr/>
        </p:nvPicPr>
        <p:blipFill>
          <a:blip r:embed="rId5"/>
          <a:stretch>
            <a:fillRect/>
          </a:stretch>
        </p:blipFill>
        <p:spPr>
          <a:xfrm>
            <a:off x="7231380" y="3617547"/>
            <a:ext cx="4646363" cy="2507454"/>
          </a:xfrm>
          <a:prstGeom prst="rect">
            <a:avLst/>
          </a:prstGeom>
        </p:spPr>
      </p:pic>
      <p:grpSp>
        <p:nvGrpSpPr>
          <p:cNvPr id="15" name="Gruppieren 14">
            <a:extLst>
              <a:ext uri="{FF2B5EF4-FFF2-40B4-BE49-F238E27FC236}">
                <a16:creationId xmlns:a16="http://schemas.microsoft.com/office/drawing/2014/main" id="{C52AAE51-8295-4BCA-B480-16D3E1870C45}"/>
              </a:ext>
            </a:extLst>
          </p:cNvPr>
          <p:cNvGrpSpPr/>
          <p:nvPr/>
        </p:nvGrpSpPr>
        <p:grpSpPr>
          <a:xfrm>
            <a:off x="4477912" y="906592"/>
            <a:ext cx="3342924" cy="1551752"/>
            <a:chOff x="4949683" y="3139955"/>
            <a:chExt cx="4002547" cy="1788568"/>
          </a:xfrm>
        </p:grpSpPr>
        <p:pic>
          <p:nvPicPr>
            <p:cNvPr id="9" name="800x600-1sec.mpg">
              <a:hlinkClick r:id="" action="ppaction://media"/>
              <a:extLst>
                <a:ext uri="{FF2B5EF4-FFF2-40B4-BE49-F238E27FC236}">
                  <a16:creationId xmlns:a16="http://schemas.microsoft.com/office/drawing/2014/main" id="{B155CE1A-C492-4366-8BBE-B00759EDB118}"/>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6"/>
            <a:srcRect t="13169" b="19941"/>
            <a:stretch/>
          </p:blipFill>
          <p:spPr>
            <a:xfrm>
              <a:off x="5387340" y="3139955"/>
              <a:ext cx="3564890" cy="1788568"/>
            </a:xfrm>
            <a:prstGeom prst="rect">
              <a:avLst/>
            </a:prstGeom>
            <a:ln>
              <a:noFill/>
            </a:ln>
            <a:effectLst>
              <a:softEdge rad="266700"/>
            </a:effectLst>
          </p:spPr>
        </p:pic>
        <p:pic>
          <p:nvPicPr>
            <p:cNvPr id="11" name="Grafik 10">
              <a:extLst>
                <a:ext uri="{FF2B5EF4-FFF2-40B4-BE49-F238E27FC236}">
                  <a16:creationId xmlns:a16="http://schemas.microsoft.com/office/drawing/2014/main" id="{C1ED2BC1-7C33-46BD-A8ED-BF354CD7C85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49683" y="3630025"/>
              <a:ext cx="776228" cy="767596"/>
            </a:xfrm>
            <a:prstGeom prst="rect">
              <a:avLst/>
            </a:prstGeom>
            <a:effectLst/>
          </p:spPr>
        </p:pic>
      </p:grpSp>
      <p:pic>
        <p:nvPicPr>
          <p:cNvPr id="14" name="Grafik 13">
            <a:extLst>
              <a:ext uri="{FF2B5EF4-FFF2-40B4-BE49-F238E27FC236}">
                <a16:creationId xmlns:a16="http://schemas.microsoft.com/office/drawing/2014/main" id="{8F51E7EA-37D6-4923-B9E8-3E5B522EA071}"/>
              </a:ext>
            </a:extLst>
          </p:cNvPr>
          <p:cNvPicPr>
            <a:picLocks noChangeAspect="1"/>
          </p:cNvPicPr>
          <p:nvPr/>
        </p:nvPicPr>
        <p:blipFill>
          <a:blip r:embed="rId9"/>
          <a:stretch>
            <a:fillRect/>
          </a:stretch>
        </p:blipFill>
        <p:spPr>
          <a:xfrm>
            <a:off x="339259" y="1076305"/>
            <a:ext cx="4377521" cy="1667488"/>
          </a:xfrm>
          <a:prstGeom prst="rect">
            <a:avLst/>
          </a:prstGeom>
        </p:spPr>
      </p:pic>
      <p:pic>
        <p:nvPicPr>
          <p:cNvPr id="16" name="Grafik 15">
            <a:extLst>
              <a:ext uri="{FF2B5EF4-FFF2-40B4-BE49-F238E27FC236}">
                <a16:creationId xmlns:a16="http://schemas.microsoft.com/office/drawing/2014/main" id="{68F70BCE-B38B-4FAE-9386-C0BD1055C06E}"/>
              </a:ext>
            </a:extLst>
          </p:cNvPr>
          <p:cNvPicPr>
            <a:picLocks noChangeAspect="1"/>
          </p:cNvPicPr>
          <p:nvPr/>
        </p:nvPicPr>
        <p:blipFill rotWithShape="1">
          <a:blip r:embed="rId10"/>
          <a:srcRect r="26781"/>
          <a:stretch/>
        </p:blipFill>
        <p:spPr>
          <a:xfrm>
            <a:off x="1203048" y="2733691"/>
            <a:ext cx="2649942" cy="1154404"/>
          </a:xfrm>
          <a:prstGeom prst="rect">
            <a:avLst/>
          </a:prstGeom>
        </p:spPr>
      </p:pic>
      <p:sp>
        <p:nvSpPr>
          <p:cNvPr id="17" name="Textfeld 16">
            <a:extLst>
              <a:ext uri="{FF2B5EF4-FFF2-40B4-BE49-F238E27FC236}">
                <a16:creationId xmlns:a16="http://schemas.microsoft.com/office/drawing/2014/main" id="{ABE7DFE0-A2DD-4333-8EAA-A3345F1FEAF6}"/>
              </a:ext>
            </a:extLst>
          </p:cNvPr>
          <p:cNvSpPr txBox="1"/>
          <p:nvPr/>
        </p:nvSpPr>
        <p:spPr>
          <a:xfrm>
            <a:off x="486545" y="3528464"/>
            <a:ext cx="764953" cy="276999"/>
          </a:xfrm>
          <a:prstGeom prst="rect">
            <a:avLst/>
          </a:prstGeom>
          <a:noFill/>
        </p:spPr>
        <p:txBody>
          <a:bodyPr wrap="none" rtlCol="0">
            <a:spAutoFit/>
          </a:bodyPr>
          <a:lstStyle/>
          <a:p>
            <a:r>
              <a:rPr lang="de-CH" sz="1200" dirty="0"/>
              <a:t>FY2021:</a:t>
            </a:r>
          </a:p>
        </p:txBody>
      </p:sp>
      <p:pic>
        <p:nvPicPr>
          <p:cNvPr id="18" name="Grafik 17">
            <a:extLst>
              <a:ext uri="{FF2B5EF4-FFF2-40B4-BE49-F238E27FC236}">
                <a16:creationId xmlns:a16="http://schemas.microsoft.com/office/drawing/2014/main" id="{35D19EA6-7E57-4A0E-9273-4CE80541915E}"/>
              </a:ext>
            </a:extLst>
          </p:cNvPr>
          <p:cNvPicPr>
            <a:picLocks noChangeAspect="1"/>
          </p:cNvPicPr>
          <p:nvPr/>
        </p:nvPicPr>
        <p:blipFill>
          <a:blip r:embed="rId11"/>
          <a:stretch>
            <a:fillRect/>
          </a:stretch>
        </p:blipFill>
        <p:spPr>
          <a:xfrm>
            <a:off x="7991642" y="1114248"/>
            <a:ext cx="3560277" cy="2372591"/>
          </a:xfrm>
          <a:prstGeom prst="rect">
            <a:avLst/>
          </a:prstGeom>
        </p:spPr>
      </p:pic>
      <p:pic>
        <p:nvPicPr>
          <p:cNvPr id="19" name="Grafik 18">
            <a:extLst>
              <a:ext uri="{FF2B5EF4-FFF2-40B4-BE49-F238E27FC236}">
                <a16:creationId xmlns:a16="http://schemas.microsoft.com/office/drawing/2014/main" id="{642092F6-0577-4444-8257-4C68964C5EB9}"/>
              </a:ext>
            </a:extLst>
          </p:cNvPr>
          <p:cNvPicPr>
            <a:picLocks noChangeAspect="1"/>
          </p:cNvPicPr>
          <p:nvPr/>
        </p:nvPicPr>
        <p:blipFill>
          <a:blip r:embed="rId12"/>
          <a:stretch>
            <a:fillRect/>
          </a:stretch>
        </p:blipFill>
        <p:spPr>
          <a:xfrm>
            <a:off x="5466358" y="2474818"/>
            <a:ext cx="1516450" cy="2024042"/>
          </a:xfrm>
          <a:prstGeom prst="rect">
            <a:avLst/>
          </a:prstGeom>
        </p:spPr>
      </p:pic>
    </p:spTree>
    <p:extLst>
      <p:ext uri="{BB962C8B-B14F-4D97-AF65-F5344CB8AC3E}">
        <p14:creationId xmlns:p14="http://schemas.microsoft.com/office/powerpoint/2010/main" val="742577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800" dirty="0">
                <a:sym typeface="Trebuchet MS" panose="020B0603020202020204" pitchFamily="34" charset="0"/>
              </a:rPr>
              <a:t>Wieso Wasserstoff?</a:t>
            </a:r>
            <a:endParaRPr lang="de-CH" sz="2800" dirty="0"/>
          </a:p>
        </p:txBody>
      </p:sp>
      <p:sp>
        <p:nvSpPr>
          <p:cNvPr id="80" name="Textfeld 79"/>
          <p:cNvSpPr txBox="1"/>
          <p:nvPr/>
        </p:nvSpPr>
        <p:spPr>
          <a:xfrm>
            <a:off x="648908" y="1131591"/>
            <a:ext cx="1100309" cy="338554"/>
          </a:xfrm>
          <a:prstGeom prst="rect">
            <a:avLst/>
          </a:prstGeom>
          <a:noFill/>
        </p:spPr>
        <p:txBody>
          <a:bodyPr wrap="square" lIns="0" tIns="0" rIns="0" bIns="0" rtlCol="0">
            <a:spAutoFit/>
          </a:bodyPr>
          <a:lstStyle/>
          <a:p>
            <a:pPr algn="ctr"/>
            <a:r>
              <a:rPr lang="de-DE" sz="1100" b="1" dirty="0">
                <a:solidFill>
                  <a:schemeClr val="bg1"/>
                </a:solidFill>
              </a:rPr>
              <a:t>HYDROGEN</a:t>
            </a:r>
          </a:p>
          <a:p>
            <a:pPr algn="ctr"/>
            <a:r>
              <a:rPr lang="de-DE" sz="1100" b="1" dirty="0">
                <a:solidFill>
                  <a:schemeClr val="bg1"/>
                </a:solidFill>
              </a:rPr>
              <a:t>SOURCE</a:t>
            </a:r>
          </a:p>
        </p:txBody>
      </p:sp>
      <p:sp>
        <p:nvSpPr>
          <p:cNvPr id="166" name="Freihandform 165"/>
          <p:cNvSpPr/>
          <p:nvPr/>
        </p:nvSpPr>
        <p:spPr>
          <a:xfrm>
            <a:off x="519582" y="1617137"/>
            <a:ext cx="1769533" cy="821267"/>
          </a:xfrm>
          <a:custGeom>
            <a:avLst/>
            <a:gdLst>
              <a:gd name="connsiteX0" fmla="*/ 0 w 1769533"/>
              <a:gd name="connsiteY0" fmla="*/ 0 h 821267"/>
              <a:gd name="connsiteX1" fmla="*/ 42333 w 1769533"/>
              <a:gd name="connsiteY1" fmla="*/ 778934 h 821267"/>
              <a:gd name="connsiteX2" fmla="*/ 1769533 w 1769533"/>
              <a:gd name="connsiteY2" fmla="*/ 821267 h 821267"/>
            </a:gdLst>
            <a:ahLst/>
            <a:cxnLst>
              <a:cxn ang="0">
                <a:pos x="connsiteX0" y="connsiteY0"/>
              </a:cxn>
              <a:cxn ang="0">
                <a:pos x="connsiteX1" y="connsiteY1"/>
              </a:cxn>
              <a:cxn ang="0">
                <a:pos x="connsiteX2" y="connsiteY2"/>
              </a:cxn>
            </a:cxnLst>
            <a:rect l="l" t="t" r="r" b="b"/>
            <a:pathLst>
              <a:path w="1769533" h="821267">
                <a:moveTo>
                  <a:pt x="0" y="0"/>
                </a:moveTo>
                <a:lnTo>
                  <a:pt x="42333" y="778934"/>
                </a:lnTo>
                <a:lnTo>
                  <a:pt x="1769533" y="821267"/>
                </a:lnTo>
              </a:path>
            </a:pathLst>
          </a:custGeom>
        </p:spPr>
        <p:txBody>
          <a:bodyPr vert="horz" wrap="square" lIns="91440" tIns="45720" rIns="91440" bIns="45720" numCol="1" rtlCol="0" anchor="t" anchorCtr="0" compatLnSpc="1">
            <a:prstTxWarp prst="textNoShape">
              <a:avLst/>
            </a:prstTxWarp>
          </a:bodyPr>
          <a:lstStyle/>
          <a:p>
            <a:pPr defTabSz="914446"/>
            <a:endParaRPr lang="de-DE"/>
          </a:p>
        </p:txBody>
      </p:sp>
      <p:sp>
        <p:nvSpPr>
          <p:cNvPr id="148" name="Textfeld 147"/>
          <p:cNvSpPr txBox="1"/>
          <p:nvPr/>
        </p:nvSpPr>
        <p:spPr>
          <a:xfrm>
            <a:off x="9533823" y="1131591"/>
            <a:ext cx="1998717" cy="338554"/>
          </a:xfrm>
          <a:prstGeom prst="rect">
            <a:avLst/>
          </a:prstGeom>
          <a:noFill/>
        </p:spPr>
        <p:txBody>
          <a:bodyPr wrap="square" lIns="0" tIns="0" rIns="0" bIns="0" rtlCol="0">
            <a:spAutoFit/>
          </a:bodyPr>
          <a:lstStyle/>
          <a:p>
            <a:pPr algn="ctr"/>
            <a:r>
              <a:rPr lang="de-DE" sz="1100" b="1" dirty="0">
                <a:solidFill>
                  <a:schemeClr val="bg1"/>
                </a:solidFill>
              </a:rPr>
              <a:t>HYDROGEN</a:t>
            </a:r>
            <a:br>
              <a:rPr lang="de-DE" sz="1100" b="1" dirty="0">
                <a:solidFill>
                  <a:schemeClr val="bg1"/>
                </a:solidFill>
              </a:rPr>
            </a:br>
            <a:r>
              <a:rPr lang="de-DE" sz="1100" b="1" dirty="0">
                <a:solidFill>
                  <a:schemeClr val="bg1"/>
                </a:solidFill>
              </a:rPr>
              <a:t>UTILIZATION</a:t>
            </a:r>
          </a:p>
        </p:txBody>
      </p:sp>
      <p:sp>
        <p:nvSpPr>
          <p:cNvPr id="113" name="Textfeld 112"/>
          <p:cNvSpPr txBox="1"/>
          <p:nvPr/>
        </p:nvSpPr>
        <p:spPr>
          <a:xfrm>
            <a:off x="741103" y="2280444"/>
            <a:ext cx="900280" cy="276999"/>
          </a:xfrm>
          <a:prstGeom prst="rect">
            <a:avLst/>
          </a:prstGeom>
          <a:noFill/>
        </p:spPr>
        <p:txBody>
          <a:bodyPr wrap="square" lIns="0" tIns="0" rIns="0" bIns="0" rtlCol="0">
            <a:spAutoFit/>
          </a:bodyPr>
          <a:lstStyle/>
          <a:p>
            <a:pPr algn="ctr"/>
            <a:r>
              <a:rPr lang="en-US" sz="900">
                <a:solidFill>
                  <a:schemeClr val="bg1"/>
                </a:solidFill>
              </a:rPr>
              <a:t>Green</a:t>
            </a:r>
            <a:br>
              <a:rPr lang="en-US" sz="900">
                <a:solidFill>
                  <a:schemeClr val="bg1"/>
                </a:solidFill>
              </a:rPr>
            </a:br>
            <a:r>
              <a:rPr lang="en-US" sz="900">
                <a:solidFill>
                  <a:schemeClr val="bg1"/>
                </a:solidFill>
              </a:rPr>
              <a:t>(Electrolyser)</a:t>
            </a:r>
          </a:p>
        </p:txBody>
      </p:sp>
      <p:sp>
        <p:nvSpPr>
          <p:cNvPr id="21" name="Gleichschenkliges Dreieck 20">
            <a:extLst>
              <a:ext uri="{FF2B5EF4-FFF2-40B4-BE49-F238E27FC236}">
                <a16:creationId xmlns:a16="http://schemas.microsoft.com/office/drawing/2014/main" id="{40C551ED-F5DB-45C8-8862-87E7ABF2C2E9}"/>
              </a:ext>
            </a:extLst>
          </p:cNvPr>
          <p:cNvSpPr/>
          <p:nvPr/>
        </p:nvSpPr>
        <p:spPr bwMode="auto">
          <a:xfrm rot="5400000">
            <a:off x="8695692" y="3694463"/>
            <a:ext cx="1543864" cy="408020"/>
          </a:xfrm>
          <a:prstGeom prst="triangle">
            <a:avLst/>
          </a:prstGeom>
          <a:solidFill>
            <a:schemeClr val="bg1"/>
          </a:solidFill>
          <a:ln w="9525">
            <a:noFill/>
            <a:miter lim="800000"/>
            <a:headEnd/>
            <a:tailEnd/>
          </a:ln>
          <a:effectLst/>
          <a:extLst>
            <a:ext uri="{53640926-AAD7-44D8-BBD7-CCE9431645EC}">
              <a14:shadowObscured xmlns:a14="http://schemas.microsoft.com/office/drawing/2010/main" val="1"/>
            </a:ext>
          </a:extLst>
        </p:spPr>
        <p:txBody>
          <a:bodyPr wrap="square" rtlCol="0" anchor="ctr">
            <a:spAutoFit/>
          </a:bodyPr>
          <a:lstStyle/>
          <a:p>
            <a:pPr algn="ctr">
              <a:spcBef>
                <a:spcPct val="50000"/>
              </a:spcBef>
            </a:pPr>
            <a:endParaRPr lang="de-CH" sz="1200">
              <a:solidFill>
                <a:srgbClr val="000000"/>
              </a:solidFill>
            </a:endParaRPr>
          </a:p>
        </p:txBody>
      </p:sp>
      <p:pic>
        <p:nvPicPr>
          <p:cNvPr id="17" name="Grafik 16" descr="Windkraftanlagen mit einfarbiger Füllung">
            <a:extLst>
              <a:ext uri="{FF2B5EF4-FFF2-40B4-BE49-F238E27FC236}">
                <a16:creationId xmlns:a16="http://schemas.microsoft.com/office/drawing/2014/main" id="{DB2C579B-C35C-47E9-B799-587E10BE29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7478" y="1159937"/>
            <a:ext cx="914400" cy="914400"/>
          </a:xfrm>
          <a:prstGeom prst="rect">
            <a:avLst/>
          </a:prstGeom>
        </p:spPr>
      </p:pic>
      <p:pic>
        <p:nvPicPr>
          <p:cNvPr id="20" name="Grafik 19" descr="Solarmodule mit einfarbiger Füllung">
            <a:extLst>
              <a:ext uri="{FF2B5EF4-FFF2-40B4-BE49-F238E27FC236}">
                <a16:creationId xmlns:a16="http://schemas.microsoft.com/office/drawing/2014/main" id="{B475C7E8-4BF0-4E14-8F09-BEB26C154A8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14285" y="1192485"/>
            <a:ext cx="914400" cy="914400"/>
          </a:xfrm>
          <a:prstGeom prst="rect">
            <a:avLst/>
          </a:prstGeom>
        </p:spPr>
      </p:pic>
      <p:pic>
        <p:nvPicPr>
          <p:cNvPr id="24" name="Grafik 23" descr="Hochspannung mit einfarbiger Füllung">
            <a:extLst>
              <a:ext uri="{FF2B5EF4-FFF2-40B4-BE49-F238E27FC236}">
                <a16:creationId xmlns:a16="http://schemas.microsoft.com/office/drawing/2014/main" id="{C5D124FB-60D2-4E6E-B03B-8267D030B40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0882" y="1864589"/>
            <a:ext cx="914400" cy="914400"/>
          </a:xfrm>
          <a:prstGeom prst="rect">
            <a:avLst/>
          </a:prstGeom>
        </p:spPr>
      </p:pic>
      <p:pic>
        <p:nvPicPr>
          <p:cNvPr id="33" name="Grafik 32" descr="Auto Silhouette">
            <a:extLst>
              <a:ext uri="{FF2B5EF4-FFF2-40B4-BE49-F238E27FC236}">
                <a16:creationId xmlns:a16="http://schemas.microsoft.com/office/drawing/2014/main" id="{0DFBD3E9-D494-4C7A-B618-63CDB8662D0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91862" y="900530"/>
            <a:ext cx="914400" cy="914400"/>
          </a:xfrm>
          <a:prstGeom prst="rect">
            <a:avLst/>
          </a:prstGeom>
        </p:spPr>
      </p:pic>
      <p:pic>
        <p:nvPicPr>
          <p:cNvPr id="40" name="Grafik 39" descr="Lieferung Silhouette">
            <a:extLst>
              <a:ext uri="{FF2B5EF4-FFF2-40B4-BE49-F238E27FC236}">
                <a16:creationId xmlns:a16="http://schemas.microsoft.com/office/drawing/2014/main" id="{10A437A0-4CD4-4EF4-A25C-BC54A34F644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682066" y="1531925"/>
            <a:ext cx="914400" cy="914400"/>
          </a:xfrm>
          <a:prstGeom prst="rect">
            <a:avLst/>
          </a:prstGeom>
        </p:spPr>
      </p:pic>
      <p:pic>
        <p:nvPicPr>
          <p:cNvPr id="46" name="Grafik 45" descr="Straßenbahnwagen Silhouette">
            <a:extLst>
              <a:ext uri="{FF2B5EF4-FFF2-40B4-BE49-F238E27FC236}">
                <a16:creationId xmlns:a16="http://schemas.microsoft.com/office/drawing/2014/main" id="{8C6632DB-D59C-4214-BCA5-79DC47CD04A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28357" y="953201"/>
            <a:ext cx="914400" cy="914400"/>
          </a:xfrm>
          <a:prstGeom prst="rect">
            <a:avLst/>
          </a:prstGeom>
        </p:spPr>
      </p:pic>
      <p:pic>
        <p:nvPicPr>
          <p:cNvPr id="49" name="Grafik 48" descr="Schlepper Silhouette">
            <a:extLst>
              <a:ext uri="{FF2B5EF4-FFF2-40B4-BE49-F238E27FC236}">
                <a16:creationId xmlns:a16="http://schemas.microsoft.com/office/drawing/2014/main" id="{BD78E919-82BB-4E7E-ADF9-35813765CEB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963108" y="1311003"/>
            <a:ext cx="845371" cy="845371"/>
          </a:xfrm>
          <a:prstGeom prst="rect">
            <a:avLst/>
          </a:prstGeom>
        </p:spPr>
      </p:pic>
      <p:sp>
        <p:nvSpPr>
          <p:cNvPr id="15" name="Pfeil: Fünfeck 14">
            <a:extLst>
              <a:ext uri="{FF2B5EF4-FFF2-40B4-BE49-F238E27FC236}">
                <a16:creationId xmlns:a16="http://schemas.microsoft.com/office/drawing/2014/main" id="{D2159177-25ED-407F-A083-79097D7A03B3}"/>
              </a:ext>
            </a:extLst>
          </p:cNvPr>
          <p:cNvSpPr/>
          <p:nvPr/>
        </p:nvSpPr>
        <p:spPr bwMode="auto">
          <a:xfrm>
            <a:off x="2781308" y="1081433"/>
            <a:ext cx="5604189" cy="324000"/>
          </a:xfrm>
          <a:prstGeom prst="homePlate">
            <a:avLst/>
          </a:prstGeom>
          <a:solidFill>
            <a:schemeClr val="accent1">
              <a:lumMod val="20000"/>
              <a:lumOff val="80000"/>
            </a:schemeClr>
          </a:solidFill>
          <a:ln w="9525">
            <a:solidFill>
              <a:schemeClr val="tx2"/>
            </a:solidFill>
            <a:miter lim="800000"/>
            <a:headEnd/>
            <a:tailEnd/>
          </a:ln>
          <a:effectLst/>
          <a:extLst>
            <a:ext uri="{53640926-AAD7-44D8-BBD7-CCE9431645EC}">
              <a14:shadowObscured xmlns:a14="http://schemas.microsoft.com/office/drawing/2010/main" val="1"/>
            </a:ext>
          </a:extLst>
        </p:spPr>
        <p:txBody>
          <a:bodyPr wrap="square" rtlCol="0" anchor="ctr">
            <a:spAutoFit/>
          </a:bodyPr>
          <a:lstStyle/>
          <a:p>
            <a:pPr algn="ctr">
              <a:spcBef>
                <a:spcPct val="50000"/>
              </a:spcBef>
            </a:pPr>
            <a:endParaRPr lang="de-CH" sz="1200" dirty="0">
              <a:solidFill>
                <a:srgbClr val="000000"/>
              </a:solidFill>
            </a:endParaRPr>
          </a:p>
        </p:txBody>
      </p:sp>
      <p:sp>
        <p:nvSpPr>
          <p:cNvPr id="55" name="Pfeil: gebogen 54">
            <a:extLst>
              <a:ext uri="{FF2B5EF4-FFF2-40B4-BE49-F238E27FC236}">
                <a16:creationId xmlns:a16="http://schemas.microsoft.com/office/drawing/2014/main" id="{B2840519-45CF-4BCD-B6CA-1A9D3153D27F}"/>
              </a:ext>
            </a:extLst>
          </p:cNvPr>
          <p:cNvSpPr/>
          <p:nvPr/>
        </p:nvSpPr>
        <p:spPr bwMode="auto">
          <a:xfrm rot="5400000">
            <a:off x="3423684" y="1342885"/>
            <a:ext cx="1716479" cy="2998721"/>
          </a:xfrm>
          <a:prstGeom prst="bentArrow">
            <a:avLst>
              <a:gd name="adj1" fmla="val 8659"/>
              <a:gd name="adj2" fmla="val 17919"/>
              <a:gd name="adj3" fmla="val 50000"/>
              <a:gd name="adj4" fmla="val 24995"/>
            </a:avLst>
          </a:prstGeom>
          <a:solidFill>
            <a:schemeClr val="accent1">
              <a:lumMod val="20000"/>
              <a:lumOff val="80000"/>
            </a:schemeClr>
          </a:solidFill>
          <a:ln w="9525">
            <a:solidFill>
              <a:schemeClr val="tx2"/>
            </a:solidFill>
            <a:miter lim="800000"/>
            <a:headEnd/>
            <a:tailEnd/>
          </a:ln>
          <a:effectLst/>
          <a:extLst>
            <a:ext uri="{53640926-AAD7-44D8-BBD7-CCE9431645EC}">
              <a14:shadowObscured xmlns:a14="http://schemas.microsoft.com/office/drawing/2010/main" val="1"/>
            </a:ext>
          </a:extLst>
        </p:spPr>
        <p:txBody>
          <a:bodyPr wrap="square" rtlCol="0" anchor="ctr">
            <a:spAutoFit/>
          </a:bodyPr>
          <a:lstStyle/>
          <a:p>
            <a:pPr algn="ctr">
              <a:spcBef>
                <a:spcPct val="50000"/>
              </a:spcBef>
            </a:pPr>
            <a:endParaRPr lang="de-CH" sz="1200" dirty="0">
              <a:solidFill>
                <a:srgbClr val="000000"/>
              </a:solidFill>
            </a:endParaRPr>
          </a:p>
        </p:txBody>
      </p:sp>
      <p:sp>
        <p:nvSpPr>
          <p:cNvPr id="56" name="Pfeil: gebogen 55">
            <a:extLst>
              <a:ext uri="{FF2B5EF4-FFF2-40B4-BE49-F238E27FC236}">
                <a16:creationId xmlns:a16="http://schemas.microsoft.com/office/drawing/2014/main" id="{91F67F98-A31A-49F2-9A93-398684A01116}"/>
              </a:ext>
            </a:extLst>
          </p:cNvPr>
          <p:cNvSpPr/>
          <p:nvPr/>
        </p:nvSpPr>
        <p:spPr bwMode="auto">
          <a:xfrm rot="5400000">
            <a:off x="4013165" y="627165"/>
            <a:ext cx="1304390" cy="3763671"/>
          </a:xfrm>
          <a:prstGeom prst="bentArrow">
            <a:avLst>
              <a:gd name="adj1" fmla="val 9641"/>
              <a:gd name="adj2" fmla="val 22225"/>
              <a:gd name="adj3" fmla="val 50000"/>
              <a:gd name="adj4" fmla="val 57407"/>
            </a:avLst>
          </a:prstGeom>
          <a:solidFill>
            <a:schemeClr val="accent1">
              <a:lumMod val="20000"/>
              <a:lumOff val="80000"/>
            </a:schemeClr>
          </a:solidFill>
          <a:ln w="9525">
            <a:solidFill>
              <a:schemeClr val="tx2"/>
            </a:solidFill>
            <a:miter lim="800000"/>
            <a:headEnd/>
            <a:tailEnd/>
          </a:ln>
          <a:effectLst/>
          <a:extLst>
            <a:ext uri="{53640926-AAD7-44D8-BBD7-CCE9431645EC}">
              <a14:shadowObscured xmlns:a14="http://schemas.microsoft.com/office/drawing/2010/main" val="1"/>
            </a:ext>
          </a:extLst>
        </p:spPr>
        <p:txBody>
          <a:bodyPr wrap="square" rtlCol="0" anchor="ctr">
            <a:spAutoFit/>
          </a:bodyPr>
          <a:lstStyle/>
          <a:p>
            <a:pPr algn="ctr">
              <a:spcBef>
                <a:spcPct val="50000"/>
              </a:spcBef>
            </a:pPr>
            <a:endParaRPr lang="de-CH" sz="1200" dirty="0">
              <a:solidFill>
                <a:srgbClr val="000000"/>
              </a:solidFill>
            </a:endParaRPr>
          </a:p>
        </p:txBody>
      </p:sp>
      <p:sp>
        <p:nvSpPr>
          <p:cNvPr id="57" name="Pfeil: gebogen 56">
            <a:extLst>
              <a:ext uri="{FF2B5EF4-FFF2-40B4-BE49-F238E27FC236}">
                <a16:creationId xmlns:a16="http://schemas.microsoft.com/office/drawing/2014/main" id="{F0FFA12B-D220-4DDB-845A-2E8BB991A837}"/>
              </a:ext>
            </a:extLst>
          </p:cNvPr>
          <p:cNvSpPr/>
          <p:nvPr/>
        </p:nvSpPr>
        <p:spPr bwMode="auto">
          <a:xfrm rot="5400000">
            <a:off x="4508323" y="-320415"/>
            <a:ext cx="1364617" cy="4818646"/>
          </a:xfrm>
          <a:prstGeom prst="bentArrow">
            <a:avLst>
              <a:gd name="adj1" fmla="val 32615"/>
              <a:gd name="adj2" fmla="val 21741"/>
              <a:gd name="adj3" fmla="val 50000"/>
              <a:gd name="adj4" fmla="val 57407"/>
            </a:avLst>
          </a:prstGeom>
          <a:solidFill>
            <a:schemeClr val="accent1">
              <a:lumMod val="20000"/>
              <a:lumOff val="80000"/>
            </a:schemeClr>
          </a:solidFill>
          <a:ln w="9525">
            <a:solidFill>
              <a:schemeClr val="tx2"/>
            </a:solidFill>
            <a:miter lim="800000"/>
            <a:headEnd/>
            <a:tailEnd/>
          </a:ln>
          <a:effectLst/>
          <a:extLst>
            <a:ext uri="{53640926-AAD7-44D8-BBD7-CCE9431645EC}">
              <a14:shadowObscured xmlns:a14="http://schemas.microsoft.com/office/drawing/2010/main" val="1"/>
            </a:ext>
          </a:extLst>
        </p:spPr>
        <p:txBody>
          <a:bodyPr wrap="square" rtlCol="0" anchor="ctr">
            <a:spAutoFit/>
          </a:bodyPr>
          <a:lstStyle/>
          <a:p>
            <a:pPr algn="ctr">
              <a:spcBef>
                <a:spcPct val="50000"/>
              </a:spcBef>
            </a:pPr>
            <a:endParaRPr lang="de-CH" sz="1200" dirty="0">
              <a:solidFill>
                <a:srgbClr val="000000"/>
              </a:solidFill>
            </a:endParaRPr>
          </a:p>
        </p:txBody>
      </p:sp>
      <p:sp>
        <p:nvSpPr>
          <p:cNvPr id="59" name="Pfeil: gebogen 58">
            <a:extLst>
              <a:ext uri="{FF2B5EF4-FFF2-40B4-BE49-F238E27FC236}">
                <a16:creationId xmlns:a16="http://schemas.microsoft.com/office/drawing/2014/main" id="{29300A8F-61E7-42E3-AAD4-E225FE2EC0D0}"/>
              </a:ext>
            </a:extLst>
          </p:cNvPr>
          <p:cNvSpPr/>
          <p:nvPr/>
        </p:nvSpPr>
        <p:spPr bwMode="auto">
          <a:xfrm rot="5400000">
            <a:off x="3052901" y="1864033"/>
            <a:ext cx="1649124" cy="2193805"/>
          </a:xfrm>
          <a:prstGeom prst="bentArrow">
            <a:avLst>
              <a:gd name="adj1" fmla="val 37598"/>
              <a:gd name="adj2" fmla="val 34565"/>
              <a:gd name="adj3" fmla="val 37415"/>
              <a:gd name="adj4" fmla="val 28591"/>
            </a:avLst>
          </a:prstGeom>
          <a:solidFill>
            <a:schemeClr val="accent1">
              <a:lumMod val="20000"/>
              <a:lumOff val="80000"/>
            </a:schemeClr>
          </a:solidFill>
          <a:ln w="9525">
            <a:solidFill>
              <a:schemeClr val="tx2"/>
            </a:solidFill>
            <a:miter lim="800000"/>
            <a:headEnd/>
            <a:tailEnd/>
          </a:ln>
          <a:effectLst/>
          <a:extLst>
            <a:ext uri="{53640926-AAD7-44D8-BBD7-CCE9431645EC}">
              <a14:shadowObscured xmlns:a14="http://schemas.microsoft.com/office/drawing/2010/main" val="1"/>
            </a:ext>
          </a:extLst>
        </p:spPr>
        <p:txBody>
          <a:bodyPr wrap="square" rtlCol="0" anchor="ctr">
            <a:spAutoFit/>
          </a:bodyPr>
          <a:lstStyle/>
          <a:p>
            <a:pPr algn="ctr">
              <a:spcBef>
                <a:spcPct val="50000"/>
              </a:spcBef>
            </a:pPr>
            <a:endParaRPr lang="de-CH" sz="1200" dirty="0">
              <a:solidFill>
                <a:srgbClr val="000000"/>
              </a:solidFill>
            </a:endParaRPr>
          </a:p>
        </p:txBody>
      </p:sp>
      <p:sp>
        <p:nvSpPr>
          <p:cNvPr id="63" name="Textfeld 62">
            <a:extLst>
              <a:ext uri="{FF2B5EF4-FFF2-40B4-BE49-F238E27FC236}">
                <a16:creationId xmlns:a16="http://schemas.microsoft.com/office/drawing/2014/main" id="{5C81DA32-7872-447A-92FC-B5F8415687F1}"/>
              </a:ext>
            </a:extLst>
          </p:cNvPr>
          <p:cNvSpPr txBox="1"/>
          <p:nvPr/>
        </p:nvSpPr>
        <p:spPr>
          <a:xfrm>
            <a:off x="3787823" y="3795174"/>
            <a:ext cx="1186543" cy="584775"/>
          </a:xfrm>
          <a:prstGeom prst="rect">
            <a:avLst/>
          </a:prstGeom>
          <a:noFill/>
        </p:spPr>
        <p:txBody>
          <a:bodyPr wrap="none" rtlCol="0">
            <a:spAutoFit/>
          </a:bodyPr>
          <a:lstStyle/>
          <a:p>
            <a:pPr algn="ctr"/>
            <a:r>
              <a:rPr lang="de-CH" sz="1600" dirty="0">
                <a:solidFill>
                  <a:srgbClr val="FF0000"/>
                </a:solidFill>
              </a:rPr>
              <a:t>40 %</a:t>
            </a:r>
          </a:p>
          <a:p>
            <a:pPr algn="ctr"/>
            <a:r>
              <a:rPr lang="de-CH" sz="1600" dirty="0">
                <a:solidFill>
                  <a:srgbClr val="FF0000"/>
                </a:solidFill>
              </a:rPr>
              <a:t>Elektrolyse</a:t>
            </a:r>
          </a:p>
        </p:txBody>
      </p:sp>
      <p:sp>
        <p:nvSpPr>
          <p:cNvPr id="67" name="Textfeld 66">
            <a:extLst>
              <a:ext uri="{FF2B5EF4-FFF2-40B4-BE49-F238E27FC236}">
                <a16:creationId xmlns:a16="http://schemas.microsoft.com/office/drawing/2014/main" id="{B1589A51-2097-4313-9ADF-03DF2170C370}"/>
              </a:ext>
            </a:extLst>
          </p:cNvPr>
          <p:cNvSpPr txBox="1"/>
          <p:nvPr/>
        </p:nvSpPr>
        <p:spPr>
          <a:xfrm>
            <a:off x="4993032" y="3675168"/>
            <a:ext cx="1055482" cy="584775"/>
          </a:xfrm>
          <a:prstGeom prst="rect">
            <a:avLst/>
          </a:prstGeom>
          <a:noFill/>
        </p:spPr>
        <p:txBody>
          <a:bodyPr wrap="none" rtlCol="0">
            <a:spAutoFit/>
          </a:bodyPr>
          <a:lstStyle/>
          <a:p>
            <a:pPr algn="ctr"/>
            <a:r>
              <a:rPr lang="de-CH" sz="1600" dirty="0">
                <a:solidFill>
                  <a:srgbClr val="FF0000"/>
                </a:solidFill>
              </a:rPr>
              <a:t>7 %</a:t>
            </a:r>
          </a:p>
          <a:p>
            <a:pPr algn="ctr"/>
            <a:r>
              <a:rPr lang="de-CH" sz="1600" dirty="0">
                <a:solidFill>
                  <a:srgbClr val="FF0000"/>
                </a:solidFill>
              </a:rPr>
              <a:t>Transport</a:t>
            </a:r>
          </a:p>
        </p:txBody>
      </p:sp>
      <p:sp>
        <p:nvSpPr>
          <p:cNvPr id="68" name="Textfeld 67">
            <a:extLst>
              <a:ext uri="{FF2B5EF4-FFF2-40B4-BE49-F238E27FC236}">
                <a16:creationId xmlns:a16="http://schemas.microsoft.com/office/drawing/2014/main" id="{F5423367-5707-4658-9032-004F78B000A3}"/>
              </a:ext>
            </a:extLst>
          </p:cNvPr>
          <p:cNvSpPr txBox="1"/>
          <p:nvPr/>
        </p:nvSpPr>
        <p:spPr>
          <a:xfrm>
            <a:off x="5705338" y="3103052"/>
            <a:ext cx="1242736" cy="584775"/>
          </a:xfrm>
          <a:prstGeom prst="rect">
            <a:avLst/>
          </a:prstGeom>
          <a:noFill/>
        </p:spPr>
        <p:txBody>
          <a:bodyPr wrap="square" rtlCol="0">
            <a:spAutoFit/>
          </a:bodyPr>
          <a:lstStyle/>
          <a:p>
            <a:pPr algn="ctr"/>
            <a:r>
              <a:rPr lang="de-CH" sz="1600" dirty="0">
                <a:solidFill>
                  <a:srgbClr val="FF0000"/>
                </a:solidFill>
              </a:rPr>
              <a:t>3 %</a:t>
            </a:r>
          </a:p>
          <a:p>
            <a:pPr algn="ctr"/>
            <a:r>
              <a:rPr lang="de-CH" sz="1600" dirty="0">
                <a:solidFill>
                  <a:srgbClr val="FF0000"/>
                </a:solidFill>
              </a:rPr>
              <a:t>Betankung</a:t>
            </a:r>
          </a:p>
        </p:txBody>
      </p:sp>
      <p:sp>
        <p:nvSpPr>
          <p:cNvPr id="69" name="Textfeld 68">
            <a:extLst>
              <a:ext uri="{FF2B5EF4-FFF2-40B4-BE49-F238E27FC236}">
                <a16:creationId xmlns:a16="http://schemas.microsoft.com/office/drawing/2014/main" id="{BA0FC05F-C104-4DC1-A08E-80C2A6A26CF7}"/>
              </a:ext>
            </a:extLst>
          </p:cNvPr>
          <p:cNvSpPr txBox="1"/>
          <p:nvPr/>
        </p:nvSpPr>
        <p:spPr>
          <a:xfrm>
            <a:off x="6594672" y="2810664"/>
            <a:ext cx="1652504" cy="830997"/>
          </a:xfrm>
          <a:prstGeom prst="rect">
            <a:avLst/>
          </a:prstGeom>
          <a:noFill/>
        </p:spPr>
        <p:txBody>
          <a:bodyPr wrap="none" rtlCol="0">
            <a:spAutoFit/>
          </a:bodyPr>
          <a:lstStyle/>
          <a:p>
            <a:pPr algn="ctr"/>
            <a:r>
              <a:rPr lang="de-CH" sz="1600" dirty="0">
                <a:solidFill>
                  <a:srgbClr val="FF0000"/>
                </a:solidFill>
              </a:rPr>
              <a:t>30 %</a:t>
            </a:r>
          </a:p>
          <a:p>
            <a:pPr algn="ctr"/>
            <a:r>
              <a:rPr lang="de-CH" sz="1600" dirty="0">
                <a:solidFill>
                  <a:srgbClr val="FF0000"/>
                </a:solidFill>
              </a:rPr>
              <a:t>Brennstoffzelle /</a:t>
            </a:r>
          </a:p>
          <a:p>
            <a:pPr algn="ctr"/>
            <a:r>
              <a:rPr lang="de-CH" sz="1600" dirty="0">
                <a:solidFill>
                  <a:srgbClr val="FF0000"/>
                </a:solidFill>
              </a:rPr>
              <a:t>Antrieb</a:t>
            </a:r>
          </a:p>
        </p:txBody>
      </p:sp>
      <p:sp>
        <p:nvSpPr>
          <p:cNvPr id="70" name="Textfeld 69">
            <a:extLst>
              <a:ext uri="{FF2B5EF4-FFF2-40B4-BE49-F238E27FC236}">
                <a16:creationId xmlns:a16="http://schemas.microsoft.com/office/drawing/2014/main" id="{4DBBE3E0-939F-47C2-87D5-1D1B5C5A3B48}"/>
              </a:ext>
            </a:extLst>
          </p:cNvPr>
          <p:cNvSpPr txBox="1"/>
          <p:nvPr/>
        </p:nvSpPr>
        <p:spPr>
          <a:xfrm>
            <a:off x="7889009" y="1118013"/>
            <a:ext cx="1609736" cy="584775"/>
          </a:xfrm>
          <a:prstGeom prst="rect">
            <a:avLst/>
          </a:prstGeom>
          <a:noFill/>
        </p:spPr>
        <p:txBody>
          <a:bodyPr wrap="none" rtlCol="0">
            <a:spAutoFit/>
          </a:bodyPr>
          <a:lstStyle/>
          <a:p>
            <a:pPr algn="ctr"/>
            <a:r>
              <a:rPr lang="de-CH" sz="1600" dirty="0">
                <a:solidFill>
                  <a:srgbClr val="FF0000"/>
                </a:solidFill>
              </a:rPr>
              <a:t>20 %</a:t>
            </a:r>
          </a:p>
          <a:p>
            <a:pPr algn="ctr"/>
            <a:r>
              <a:rPr lang="de-CH" sz="1600" dirty="0">
                <a:solidFill>
                  <a:srgbClr val="FF0000"/>
                </a:solidFill>
              </a:rPr>
              <a:t>Rad / Schraube</a:t>
            </a:r>
          </a:p>
        </p:txBody>
      </p:sp>
      <p:sp>
        <p:nvSpPr>
          <p:cNvPr id="16" name="Textfeld 15">
            <a:extLst>
              <a:ext uri="{FF2B5EF4-FFF2-40B4-BE49-F238E27FC236}">
                <a16:creationId xmlns:a16="http://schemas.microsoft.com/office/drawing/2014/main" id="{AFFE9063-28C1-4224-85F8-59C473CE16B6}"/>
              </a:ext>
            </a:extLst>
          </p:cNvPr>
          <p:cNvSpPr txBox="1"/>
          <p:nvPr/>
        </p:nvSpPr>
        <p:spPr>
          <a:xfrm>
            <a:off x="336787" y="4571265"/>
            <a:ext cx="11511809" cy="1384995"/>
          </a:xfrm>
          <a:prstGeom prst="rect">
            <a:avLst/>
          </a:prstGeom>
          <a:noFill/>
        </p:spPr>
        <p:txBody>
          <a:bodyPr wrap="square" rtlCol="0">
            <a:spAutoFit/>
          </a:bodyPr>
          <a:lstStyle/>
          <a:p>
            <a:pPr marL="342900" indent="-342900">
              <a:buFont typeface="Wingdings" panose="05000000000000000000" pitchFamily="2" charset="2"/>
              <a:buChar char="à"/>
            </a:pPr>
            <a:r>
              <a:rPr lang="de-CH" sz="2800" b="1" dirty="0">
                <a:sym typeface="Wingdings" panose="05000000000000000000" pitchFamily="2" charset="2"/>
              </a:rPr>
              <a:t>Wasserstoff kann die Produktion von der Nutzung zeitlich und räumlich entkoppeln</a:t>
            </a:r>
          </a:p>
          <a:p>
            <a:pPr marL="342900" indent="-342900">
              <a:buFont typeface="Wingdings" panose="05000000000000000000" pitchFamily="2" charset="2"/>
              <a:buChar char="à"/>
            </a:pPr>
            <a:r>
              <a:rPr lang="de-CH" sz="2800" b="1" dirty="0">
                <a:sym typeface="Wingdings" panose="05000000000000000000" pitchFamily="2" charset="2"/>
              </a:rPr>
              <a:t>Wir brauchen sehr viel erneuerbaren Strom</a:t>
            </a:r>
            <a:endParaRPr lang="de-CH" sz="2800" b="1" dirty="0"/>
          </a:p>
        </p:txBody>
      </p:sp>
    </p:spTree>
    <p:extLst>
      <p:ext uri="{BB962C8B-B14F-4D97-AF65-F5344CB8AC3E}">
        <p14:creationId xmlns:p14="http://schemas.microsoft.com/office/powerpoint/2010/main" val="137382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707CB7-0AAF-41FF-9407-E372745C01A2}"/>
              </a:ext>
            </a:extLst>
          </p:cNvPr>
          <p:cNvSpPr>
            <a:spLocks noGrp="1"/>
          </p:cNvSpPr>
          <p:nvPr>
            <p:ph type="title"/>
          </p:nvPr>
        </p:nvSpPr>
        <p:spPr/>
        <p:txBody>
          <a:bodyPr/>
          <a:lstStyle/>
          <a:p>
            <a:pPr>
              <a:tabLst>
                <a:tab pos="10852150" algn="r"/>
              </a:tabLst>
            </a:pPr>
            <a:r>
              <a:rPr lang="de-CH" dirty="0"/>
              <a:t>Wasserstoff – International Energy Agency (Report 2021)	1/2</a:t>
            </a:r>
          </a:p>
        </p:txBody>
      </p:sp>
      <p:pic>
        <p:nvPicPr>
          <p:cNvPr id="6" name="Grafik 5">
            <a:extLst>
              <a:ext uri="{FF2B5EF4-FFF2-40B4-BE49-F238E27FC236}">
                <a16:creationId xmlns:a16="http://schemas.microsoft.com/office/drawing/2014/main" id="{DDDA5BA7-78B7-4C0D-86AD-9716F51240DB}"/>
              </a:ext>
            </a:extLst>
          </p:cNvPr>
          <p:cNvPicPr>
            <a:picLocks noChangeAspect="1"/>
          </p:cNvPicPr>
          <p:nvPr/>
        </p:nvPicPr>
        <p:blipFill>
          <a:blip r:embed="rId2"/>
          <a:stretch>
            <a:fillRect/>
          </a:stretch>
        </p:blipFill>
        <p:spPr>
          <a:xfrm>
            <a:off x="263098" y="1119067"/>
            <a:ext cx="4345627" cy="4619865"/>
          </a:xfrm>
          <a:prstGeom prst="rect">
            <a:avLst/>
          </a:prstGeom>
        </p:spPr>
      </p:pic>
      <p:grpSp>
        <p:nvGrpSpPr>
          <p:cNvPr id="18" name="Gruppieren 17">
            <a:extLst>
              <a:ext uri="{FF2B5EF4-FFF2-40B4-BE49-F238E27FC236}">
                <a16:creationId xmlns:a16="http://schemas.microsoft.com/office/drawing/2014/main" id="{F9E03330-29AA-4644-A168-DCA049FCC112}"/>
              </a:ext>
            </a:extLst>
          </p:cNvPr>
          <p:cNvGrpSpPr/>
          <p:nvPr/>
        </p:nvGrpSpPr>
        <p:grpSpPr>
          <a:xfrm>
            <a:off x="5681457" y="1167448"/>
            <a:ext cx="5659038" cy="3428743"/>
            <a:chOff x="10300117" y="1095049"/>
            <a:chExt cx="4305901" cy="2466085"/>
          </a:xfrm>
        </p:grpSpPr>
        <p:pic>
          <p:nvPicPr>
            <p:cNvPr id="14" name="Grafik 13">
              <a:extLst>
                <a:ext uri="{FF2B5EF4-FFF2-40B4-BE49-F238E27FC236}">
                  <a16:creationId xmlns:a16="http://schemas.microsoft.com/office/drawing/2014/main" id="{912FA1C7-E4F0-4F36-AD82-7C37E64AF394}"/>
                </a:ext>
              </a:extLst>
            </p:cNvPr>
            <p:cNvPicPr>
              <a:picLocks noChangeAspect="1"/>
            </p:cNvPicPr>
            <p:nvPr/>
          </p:nvPicPr>
          <p:blipFill>
            <a:blip r:embed="rId3"/>
            <a:stretch>
              <a:fillRect/>
            </a:stretch>
          </p:blipFill>
          <p:spPr>
            <a:xfrm>
              <a:off x="10300117" y="1095049"/>
              <a:ext cx="4305901" cy="2048161"/>
            </a:xfrm>
            <a:prstGeom prst="rect">
              <a:avLst/>
            </a:prstGeom>
          </p:spPr>
        </p:pic>
        <p:pic>
          <p:nvPicPr>
            <p:cNvPr id="16" name="Grafik 15">
              <a:extLst>
                <a:ext uri="{FF2B5EF4-FFF2-40B4-BE49-F238E27FC236}">
                  <a16:creationId xmlns:a16="http://schemas.microsoft.com/office/drawing/2014/main" id="{7536A0C0-7598-445E-982E-EB7CFB936045}"/>
                </a:ext>
              </a:extLst>
            </p:cNvPr>
            <p:cNvPicPr>
              <a:picLocks noChangeAspect="1"/>
            </p:cNvPicPr>
            <p:nvPr/>
          </p:nvPicPr>
          <p:blipFill rotWithShape="1">
            <a:blip r:embed="rId4"/>
            <a:srcRect l="54770"/>
            <a:stretch/>
          </p:blipFill>
          <p:spPr>
            <a:xfrm>
              <a:off x="11408228" y="3342028"/>
              <a:ext cx="2736051" cy="219106"/>
            </a:xfrm>
            <a:prstGeom prst="rect">
              <a:avLst/>
            </a:prstGeom>
          </p:spPr>
        </p:pic>
        <p:pic>
          <p:nvPicPr>
            <p:cNvPr id="17" name="Grafik 16">
              <a:extLst>
                <a:ext uri="{FF2B5EF4-FFF2-40B4-BE49-F238E27FC236}">
                  <a16:creationId xmlns:a16="http://schemas.microsoft.com/office/drawing/2014/main" id="{DE84FA41-9B99-47AB-AF56-4A87525FD45F}"/>
                </a:ext>
              </a:extLst>
            </p:cNvPr>
            <p:cNvPicPr>
              <a:picLocks noChangeAspect="1"/>
            </p:cNvPicPr>
            <p:nvPr/>
          </p:nvPicPr>
          <p:blipFill rotWithShape="1">
            <a:blip r:embed="rId4"/>
            <a:srcRect r="46870"/>
            <a:stretch/>
          </p:blipFill>
          <p:spPr>
            <a:xfrm>
              <a:off x="11068070" y="3138372"/>
              <a:ext cx="3213987" cy="219106"/>
            </a:xfrm>
            <a:prstGeom prst="rect">
              <a:avLst/>
            </a:prstGeom>
          </p:spPr>
        </p:pic>
      </p:grpSp>
      <p:sp>
        <p:nvSpPr>
          <p:cNvPr id="21" name="Textfeld 20">
            <a:extLst>
              <a:ext uri="{FF2B5EF4-FFF2-40B4-BE49-F238E27FC236}">
                <a16:creationId xmlns:a16="http://schemas.microsoft.com/office/drawing/2014/main" id="{CBC8CDE6-0451-4E38-B5C3-CE152DEEB777}"/>
              </a:ext>
            </a:extLst>
          </p:cNvPr>
          <p:cNvSpPr txBox="1"/>
          <p:nvPr/>
        </p:nvSpPr>
        <p:spPr>
          <a:xfrm>
            <a:off x="6157777" y="4741334"/>
            <a:ext cx="5341257" cy="1200329"/>
          </a:xfrm>
          <a:prstGeom prst="rect">
            <a:avLst/>
          </a:prstGeom>
          <a:noFill/>
        </p:spPr>
        <p:txBody>
          <a:bodyPr wrap="square" rtlCol="0">
            <a:spAutoFit/>
          </a:bodyPr>
          <a:lstStyle/>
          <a:p>
            <a:pPr algn="ctr"/>
            <a:r>
              <a:rPr lang="de-CH" dirty="0"/>
              <a:t>Installierte Elektrolyse-Leistung muss von 0.3 GW (2021) auf 3’600 GW (2050) erhöht werden.</a:t>
            </a:r>
          </a:p>
        </p:txBody>
      </p:sp>
    </p:spTree>
    <p:extLst>
      <p:ext uri="{BB962C8B-B14F-4D97-AF65-F5344CB8AC3E}">
        <p14:creationId xmlns:p14="http://schemas.microsoft.com/office/powerpoint/2010/main" val="220889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707CB7-0AAF-41FF-9407-E372745C01A2}"/>
              </a:ext>
            </a:extLst>
          </p:cNvPr>
          <p:cNvSpPr>
            <a:spLocks noGrp="1"/>
          </p:cNvSpPr>
          <p:nvPr>
            <p:ph type="title"/>
          </p:nvPr>
        </p:nvSpPr>
        <p:spPr/>
        <p:txBody>
          <a:bodyPr/>
          <a:lstStyle/>
          <a:p>
            <a:pPr>
              <a:tabLst>
                <a:tab pos="10852150" algn="r"/>
              </a:tabLst>
            </a:pPr>
            <a:r>
              <a:rPr lang="de-CH" dirty="0"/>
              <a:t>Wasserstoff – International Energy Agency (Report 2021)	2/2</a:t>
            </a:r>
          </a:p>
        </p:txBody>
      </p:sp>
      <p:grpSp>
        <p:nvGrpSpPr>
          <p:cNvPr id="4" name="Gruppieren 3">
            <a:extLst>
              <a:ext uri="{FF2B5EF4-FFF2-40B4-BE49-F238E27FC236}">
                <a16:creationId xmlns:a16="http://schemas.microsoft.com/office/drawing/2014/main" id="{CCD49314-3591-4F6F-B13D-FDA1114794EE}"/>
              </a:ext>
            </a:extLst>
          </p:cNvPr>
          <p:cNvGrpSpPr/>
          <p:nvPr/>
        </p:nvGrpSpPr>
        <p:grpSpPr>
          <a:xfrm>
            <a:off x="210127" y="1083932"/>
            <a:ext cx="5392387" cy="5021944"/>
            <a:chOff x="548794" y="1055128"/>
            <a:chExt cx="5547206" cy="5118282"/>
          </a:xfrm>
        </p:grpSpPr>
        <p:grpSp>
          <p:nvGrpSpPr>
            <p:cNvPr id="20" name="Gruppieren 19">
              <a:extLst>
                <a:ext uri="{FF2B5EF4-FFF2-40B4-BE49-F238E27FC236}">
                  <a16:creationId xmlns:a16="http://schemas.microsoft.com/office/drawing/2014/main" id="{C47381EE-D0ED-497E-8991-2A9E897472D7}"/>
                </a:ext>
              </a:extLst>
            </p:cNvPr>
            <p:cNvGrpSpPr/>
            <p:nvPr/>
          </p:nvGrpSpPr>
          <p:grpSpPr>
            <a:xfrm>
              <a:off x="548794" y="1319547"/>
              <a:ext cx="5547206" cy="4853863"/>
              <a:chOff x="3417240" y="1095049"/>
              <a:chExt cx="6050913" cy="5391820"/>
            </a:xfrm>
          </p:grpSpPr>
          <p:pic>
            <p:nvPicPr>
              <p:cNvPr id="10" name="Grafik 9">
                <a:extLst>
                  <a:ext uri="{FF2B5EF4-FFF2-40B4-BE49-F238E27FC236}">
                    <a16:creationId xmlns:a16="http://schemas.microsoft.com/office/drawing/2014/main" id="{7CA26AE3-489E-4280-8B1C-7686288708AA}"/>
                  </a:ext>
                </a:extLst>
              </p:cNvPr>
              <p:cNvPicPr>
                <a:picLocks noChangeAspect="1"/>
              </p:cNvPicPr>
              <p:nvPr/>
            </p:nvPicPr>
            <p:blipFill>
              <a:blip r:embed="rId3"/>
              <a:stretch>
                <a:fillRect/>
              </a:stretch>
            </p:blipFill>
            <p:spPr>
              <a:xfrm>
                <a:off x="3504838" y="1095049"/>
                <a:ext cx="5182323" cy="4667901"/>
              </a:xfrm>
              <a:prstGeom prst="rect">
                <a:avLst/>
              </a:prstGeom>
            </p:spPr>
          </p:pic>
          <p:pic>
            <p:nvPicPr>
              <p:cNvPr id="12" name="Grafik 11">
                <a:extLst>
                  <a:ext uri="{FF2B5EF4-FFF2-40B4-BE49-F238E27FC236}">
                    <a16:creationId xmlns:a16="http://schemas.microsoft.com/office/drawing/2014/main" id="{188A8B97-98E2-4E1F-84C8-67ACCE0DA78F}"/>
                  </a:ext>
                </a:extLst>
              </p:cNvPr>
              <p:cNvPicPr>
                <a:picLocks noChangeAspect="1"/>
              </p:cNvPicPr>
              <p:nvPr/>
            </p:nvPicPr>
            <p:blipFill rotWithShape="1">
              <a:blip r:embed="rId4"/>
              <a:srcRect t="14536" r="41512"/>
              <a:stretch/>
            </p:blipFill>
            <p:spPr>
              <a:xfrm>
                <a:off x="3417240" y="5617029"/>
                <a:ext cx="6050913" cy="439646"/>
              </a:xfrm>
              <a:prstGeom prst="rect">
                <a:avLst/>
              </a:prstGeom>
            </p:spPr>
          </p:pic>
          <p:pic>
            <p:nvPicPr>
              <p:cNvPr id="19" name="Grafik 18">
                <a:extLst>
                  <a:ext uri="{FF2B5EF4-FFF2-40B4-BE49-F238E27FC236}">
                    <a16:creationId xmlns:a16="http://schemas.microsoft.com/office/drawing/2014/main" id="{BEB86744-ECBE-490F-A6F0-D78AF78BEBD4}"/>
                  </a:ext>
                </a:extLst>
              </p:cNvPr>
              <p:cNvPicPr>
                <a:picLocks noChangeAspect="1"/>
              </p:cNvPicPr>
              <p:nvPr/>
            </p:nvPicPr>
            <p:blipFill rotWithShape="1">
              <a:blip r:embed="rId4"/>
              <a:srcRect l="59680" t="-5729" b="-1"/>
              <a:stretch/>
            </p:blipFill>
            <p:spPr>
              <a:xfrm>
                <a:off x="4286553" y="5942976"/>
                <a:ext cx="4171310" cy="543893"/>
              </a:xfrm>
              <a:prstGeom prst="rect">
                <a:avLst/>
              </a:prstGeom>
            </p:spPr>
          </p:pic>
        </p:grpSp>
        <p:sp>
          <p:nvSpPr>
            <p:cNvPr id="3" name="Textfeld 2">
              <a:extLst>
                <a:ext uri="{FF2B5EF4-FFF2-40B4-BE49-F238E27FC236}">
                  <a16:creationId xmlns:a16="http://schemas.microsoft.com/office/drawing/2014/main" id="{B0BF457D-E146-4B78-A31E-FF4FD04F2616}"/>
                </a:ext>
              </a:extLst>
            </p:cNvPr>
            <p:cNvSpPr txBox="1"/>
            <p:nvPr/>
          </p:nvSpPr>
          <p:spPr>
            <a:xfrm>
              <a:off x="1179322" y="1055128"/>
              <a:ext cx="4156907" cy="461665"/>
            </a:xfrm>
            <a:prstGeom prst="rect">
              <a:avLst/>
            </a:prstGeom>
            <a:noFill/>
          </p:spPr>
          <p:txBody>
            <a:bodyPr wrap="none" rtlCol="0">
              <a:spAutoFit/>
            </a:bodyPr>
            <a:lstStyle/>
            <a:p>
              <a:r>
                <a:rPr lang="en-US" dirty="0"/>
                <a:t>Hydrogen Demand by Sector</a:t>
              </a:r>
            </a:p>
          </p:txBody>
        </p:sp>
      </p:grpSp>
      <p:pic>
        <p:nvPicPr>
          <p:cNvPr id="7" name="Grafik 6">
            <a:extLst>
              <a:ext uri="{FF2B5EF4-FFF2-40B4-BE49-F238E27FC236}">
                <a16:creationId xmlns:a16="http://schemas.microsoft.com/office/drawing/2014/main" id="{47ED597A-240B-4ECE-9426-34FA077ED061}"/>
              </a:ext>
            </a:extLst>
          </p:cNvPr>
          <p:cNvPicPr>
            <a:picLocks noChangeAspect="1"/>
          </p:cNvPicPr>
          <p:nvPr/>
        </p:nvPicPr>
        <p:blipFill>
          <a:blip r:embed="rId5"/>
          <a:stretch>
            <a:fillRect/>
          </a:stretch>
        </p:blipFill>
        <p:spPr>
          <a:xfrm>
            <a:off x="5245185" y="1083932"/>
            <a:ext cx="6687024" cy="2244678"/>
          </a:xfrm>
          <a:prstGeom prst="rect">
            <a:avLst/>
          </a:prstGeom>
        </p:spPr>
      </p:pic>
      <p:pic>
        <p:nvPicPr>
          <p:cNvPr id="11" name="Grafik 10">
            <a:extLst>
              <a:ext uri="{FF2B5EF4-FFF2-40B4-BE49-F238E27FC236}">
                <a16:creationId xmlns:a16="http://schemas.microsoft.com/office/drawing/2014/main" id="{CF8F3FD8-69F1-42CA-9539-F085C3636B9C}"/>
              </a:ext>
            </a:extLst>
          </p:cNvPr>
          <p:cNvPicPr>
            <a:picLocks noChangeAspect="1"/>
          </p:cNvPicPr>
          <p:nvPr/>
        </p:nvPicPr>
        <p:blipFill>
          <a:blip r:embed="rId6"/>
          <a:stretch>
            <a:fillRect/>
          </a:stretch>
        </p:blipFill>
        <p:spPr>
          <a:xfrm>
            <a:off x="8386253" y="3429000"/>
            <a:ext cx="3545956" cy="1665412"/>
          </a:xfrm>
          <a:prstGeom prst="rect">
            <a:avLst/>
          </a:prstGeom>
        </p:spPr>
      </p:pic>
      <p:sp>
        <p:nvSpPr>
          <p:cNvPr id="13" name="Textfeld 12">
            <a:extLst>
              <a:ext uri="{FF2B5EF4-FFF2-40B4-BE49-F238E27FC236}">
                <a16:creationId xmlns:a16="http://schemas.microsoft.com/office/drawing/2014/main" id="{8BAFB878-F635-4079-9D24-42A60F7A87F4}"/>
              </a:ext>
            </a:extLst>
          </p:cNvPr>
          <p:cNvSpPr txBox="1"/>
          <p:nvPr/>
        </p:nvSpPr>
        <p:spPr>
          <a:xfrm>
            <a:off x="5971781" y="5531727"/>
            <a:ext cx="6163867" cy="461665"/>
          </a:xfrm>
          <a:prstGeom prst="rect">
            <a:avLst/>
          </a:prstGeom>
          <a:noFill/>
        </p:spPr>
        <p:txBody>
          <a:bodyPr wrap="none" rtlCol="0">
            <a:spAutoFit/>
          </a:bodyPr>
          <a:lstStyle/>
          <a:p>
            <a:r>
              <a:rPr lang="de-CH" b="1" dirty="0">
                <a:sym typeface="Wingdings" panose="05000000000000000000" pitchFamily="2" charset="2"/>
              </a:rPr>
              <a:t> Riesige Infrastruktur Herausforderung</a:t>
            </a:r>
            <a:endParaRPr lang="de-CH" b="1" dirty="0"/>
          </a:p>
        </p:txBody>
      </p:sp>
    </p:spTree>
    <p:extLst>
      <p:ext uri="{BB962C8B-B14F-4D97-AF65-F5344CB8AC3E}">
        <p14:creationId xmlns:p14="http://schemas.microsoft.com/office/powerpoint/2010/main" val="390597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2867-9D16-4C2B-973C-5725F7C07DD2}"/>
              </a:ext>
            </a:extLst>
          </p:cNvPr>
          <p:cNvSpPr>
            <a:spLocks noGrp="1"/>
          </p:cNvSpPr>
          <p:nvPr>
            <p:ph type="title"/>
          </p:nvPr>
        </p:nvSpPr>
        <p:spPr/>
        <p:txBody>
          <a:bodyPr/>
          <a:lstStyle/>
          <a:p>
            <a:r>
              <a:rPr lang="de-CH" dirty="0"/>
              <a:t>Infrastruktur: Betankungs-Infrastruktur muss günstiger werden, in der Anschaffung als auch im Betrieb</a:t>
            </a:r>
            <a:endParaRPr lang="de-CH" u="sng" dirty="0"/>
          </a:p>
        </p:txBody>
      </p:sp>
      <p:pic>
        <p:nvPicPr>
          <p:cNvPr id="4" name="Grafik 3">
            <a:extLst>
              <a:ext uri="{FF2B5EF4-FFF2-40B4-BE49-F238E27FC236}">
                <a16:creationId xmlns:a16="http://schemas.microsoft.com/office/drawing/2014/main" id="{AEEE7E0A-F17A-4A09-B09A-500D8AFA0545}"/>
              </a:ext>
            </a:extLst>
          </p:cNvPr>
          <p:cNvPicPr>
            <a:picLocks noChangeAspect="1"/>
          </p:cNvPicPr>
          <p:nvPr/>
        </p:nvPicPr>
        <p:blipFill>
          <a:blip r:embed="rId3"/>
          <a:stretch>
            <a:fillRect/>
          </a:stretch>
        </p:blipFill>
        <p:spPr>
          <a:xfrm>
            <a:off x="244318" y="1116254"/>
            <a:ext cx="6966585" cy="3276736"/>
          </a:xfrm>
          <a:prstGeom prst="rect">
            <a:avLst/>
          </a:prstGeom>
        </p:spPr>
      </p:pic>
      <p:pic>
        <p:nvPicPr>
          <p:cNvPr id="8" name="Grafik 7">
            <a:extLst>
              <a:ext uri="{FF2B5EF4-FFF2-40B4-BE49-F238E27FC236}">
                <a16:creationId xmlns:a16="http://schemas.microsoft.com/office/drawing/2014/main" id="{C0C05A1D-4C3C-47F9-8464-6BA0E8A9264F}"/>
              </a:ext>
            </a:extLst>
          </p:cNvPr>
          <p:cNvPicPr>
            <a:picLocks noChangeAspect="1"/>
          </p:cNvPicPr>
          <p:nvPr/>
        </p:nvPicPr>
        <p:blipFill>
          <a:blip r:embed="rId4"/>
          <a:stretch>
            <a:fillRect/>
          </a:stretch>
        </p:blipFill>
        <p:spPr>
          <a:xfrm>
            <a:off x="8272628" y="1116255"/>
            <a:ext cx="3033879" cy="2836470"/>
          </a:xfrm>
          <a:prstGeom prst="rect">
            <a:avLst/>
          </a:prstGeom>
        </p:spPr>
      </p:pic>
      <p:sp>
        <p:nvSpPr>
          <p:cNvPr id="32" name="Textfeld 31">
            <a:extLst>
              <a:ext uri="{FF2B5EF4-FFF2-40B4-BE49-F238E27FC236}">
                <a16:creationId xmlns:a16="http://schemas.microsoft.com/office/drawing/2014/main" id="{AD66A631-A729-4FD4-BA92-BD285FC828F2}"/>
              </a:ext>
            </a:extLst>
          </p:cNvPr>
          <p:cNvSpPr txBox="1"/>
          <p:nvPr/>
        </p:nvSpPr>
        <p:spPr>
          <a:xfrm>
            <a:off x="7499856" y="3644621"/>
            <a:ext cx="4337343" cy="830997"/>
          </a:xfrm>
          <a:prstGeom prst="rect">
            <a:avLst/>
          </a:prstGeom>
          <a:noFill/>
        </p:spPr>
        <p:txBody>
          <a:bodyPr wrap="square">
            <a:spAutoFit/>
          </a:bodyPr>
          <a:lstStyle/>
          <a:p>
            <a:pPr marL="346075" indent="-346075" algn="ctr">
              <a:buFont typeface="Wingdings" panose="05000000000000000000" pitchFamily="2" charset="2"/>
              <a:buChar char="à"/>
            </a:pPr>
            <a:r>
              <a:rPr lang="de-CH" sz="1600" dirty="0"/>
              <a:t>Das entspricht einer ungeplanten Abschaltung wegen des Kompressors pro Tonne H2 die betankt wurde</a:t>
            </a:r>
          </a:p>
        </p:txBody>
      </p:sp>
      <p:sp>
        <p:nvSpPr>
          <p:cNvPr id="33" name="Rechteck: abgerundete Ecken 27">
            <a:extLst>
              <a:ext uri="{FF2B5EF4-FFF2-40B4-BE49-F238E27FC236}">
                <a16:creationId xmlns:a16="http://schemas.microsoft.com/office/drawing/2014/main" id="{4B0DDB7F-0036-4D2F-9733-0354A509507B}"/>
              </a:ext>
            </a:extLst>
          </p:cNvPr>
          <p:cNvSpPr/>
          <p:nvPr/>
        </p:nvSpPr>
        <p:spPr bwMode="auto">
          <a:xfrm>
            <a:off x="1635277" y="4819123"/>
            <a:ext cx="9129485" cy="1232163"/>
          </a:xfrm>
          <a:prstGeom prst="roundRect">
            <a:avLst/>
          </a:prstGeom>
          <a:solidFill>
            <a:schemeClr val="tx2"/>
          </a:solidFill>
          <a:ln w="9525">
            <a:noFill/>
            <a:miter lim="800000"/>
            <a:headEnd/>
            <a:tailEnd/>
          </a:ln>
          <a:effectLst>
            <a:outerShdw blurRad="50800" dist="38100" dir="2700000" algn="tl" rotWithShape="0">
              <a:prstClr val="black">
                <a:alpha val="40000"/>
              </a:prstClr>
            </a:outerShdw>
          </a:effectLst>
          <a:extLst>
            <a:ext uri="{53640926-AAD7-44D8-BBD7-CCE9431645EC}">
              <a14:shadowObscured xmlns:a14="http://schemas.microsoft.com/office/drawing/2010/main" val="1"/>
            </a:ext>
          </a:extLst>
        </p:spPr>
        <p:txBody>
          <a:bodyPr wrap="square" lIns="27432" rIns="27432" rtlCol="0" anchor="ctr">
            <a:noAutofit/>
          </a:bodyPr>
          <a:lstStyle/>
          <a:p>
            <a:pPr algn="ctr"/>
            <a:r>
              <a:rPr lang="de-CH" sz="1800" u="sng">
                <a:solidFill>
                  <a:schemeClr val="bg1"/>
                </a:solidFill>
              </a:rPr>
              <a:t>Ziel:</a:t>
            </a:r>
          </a:p>
          <a:p>
            <a:pPr algn="ctr"/>
            <a:r>
              <a:rPr lang="de-CH" sz="1800">
                <a:solidFill>
                  <a:schemeClr val="bg1"/>
                </a:solidFill>
              </a:rPr>
              <a:t>Reduktion der Wartungs-Interventionen auf eine pro ca. 8’000 Betriebsstunden, Also einen pro ca. 1’400 Tonnen H2 betankung</a:t>
            </a:r>
          </a:p>
          <a:p>
            <a:pPr algn="ctr"/>
            <a:endParaRPr lang="de-CH" sz="1800" baseline="30000">
              <a:solidFill>
                <a:schemeClr val="bg1"/>
              </a:solidFill>
            </a:endParaRPr>
          </a:p>
        </p:txBody>
      </p:sp>
    </p:spTree>
    <p:extLst>
      <p:ext uri="{BB962C8B-B14F-4D97-AF65-F5344CB8AC3E}">
        <p14:creationId xmlns:p14="http://schemas.microsoft.com/office/powerpoint/2010/main" val="558053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89C47-E7AD-42FF-A980-25638D9B9728}"/>
              </a:ext>
            </a:extLst>
          </p:cNvPr>
          <p:cNvSpPr>
            <a:spLocks noGrp="1"/>
          </p:cNvSpPr>
          <p:nvPr>
            <p:ph type="title"/>
          </p:nvPr>
        </p:nvSpPr>
        <p:spPr/>
        <p:txBody>
          <a:bodyPr/>
          <a:lstStyle/>
          <a:p>
            <a:r>
              <a:rPr lang="en-US">
                <a:solidFill>
                  <a:srgbClr val="002898"/>
                </a:solidFill>
              </a:rPr>
              <a:t>Innovation – Pushing the Limits of High-Pressure Hydrogen Compression</a:t>
            </a:r>
          </a:p>
        </p:txBody>
      </p:sp>
      <p:pic>
        <p:nvPicPr>
          <p:cNvPr id="3" name="Grafik 2">
            <a:extLst>
              <a:ext uri="{FF2B5EF4-FFF2-40B4-BE49-F238E27FC236}">
                <a16:creationId xmlns:a16="http://schemas.microsoft.com/office/drawing/2014/main" id="{C906EAD3-6D71-4B95-B6FD-A70F0FD64365}"/>
              </a:ext>
            </a:extLst>
          </p:cNvPr>
          <p:cNvPicPr>
            <a:picLocks noChangeAspect="1"/>
          </p:cNvPicPr>
          <p:nvPr/>
        </p:nvPicPr>
        <p:blipFill>
          <a:blip r:embed="rId2"/>
          <a:stretch>
            <a:fillRect/>
          </a:stretch>
        </p:blipFill>
        <p:spPr>
          <a:xfrm>
            <a:off x="275375" y="1034799"/>
            <a:ext cx="9144793" cy="4962574"/>
          </a:xfrm>
          <a:prstGeom prst="rect">
            <a:avLst/>
          </a:prstGeom>
        </p:spPr>
      </p:pic>
      <p:pic>
        <p:nvPicPr>
          <p:cNvPr id="8" name="Grafik 7">
            <a:extLst>
              <a:ext uri="{FF2B5EF4-FFF2-40B4-BE49-F238E27FC236}">
                <a16:creationId xmlns:a16="http://schemas.microsoft.com/office/drawing/2014/main" id="{8A1A52F4-3B13-4287-8DF6-2EFBF46DBD12}"/>
              </a:ext>
            </a:extLst>
          </p:cNvPr>
          <p:cNvPicPr>
            <a:picLocks noChangeAspect="1"/>
          </p:cNvPicPr>
          <p:nvPr/>
        </p:nvPicPr>
        <p:blipFill>
          <a:blip r:embed="rId3"/>
          <a:stretch>
            <a:fillRect/>
          </a:stretch>
        </p:blipFill>
        <p:spPr>
          <a:xfrm>
            <a:off x="9661818" y="1914399"/>
            <a:ext cx="1947182" cy="3029201"/>
          </a:xfrm>
          <a:prstGeom prst="rect">
            <a:avLst/>
          </a:prstGeom>
        </p:spPr>
      </p:pic>
      <p:pic>
        <p:nvPicPr>
          <p:cNvPr id="17" name="Grafik 16">
            <a:extLst>
              <a:ext uri="{FF2B5EF4-FFF2-40B4-BE49-F238E27FC236}">
                <a16:creationId xmlns:a16="http://schemas.microsoft.com/office/drawing/2014/main" id="{36D7749C-4395-47C1-951A-60DFB378DC80}"/>
              </a:ext>
            </a:extLst>
          </p:cNvPr>
          <p:cNvPicPr>
            <a:picLocks noChangeAspect="1"/>
          </p:cNvPicPr>
          <p:nvPr/>
        </p:nvPicPr>
        <p:blipFill>
          <a:blip r:embed="rId4"/>
          <a:stretch>
            <a:fillRect/>
          </a:stretch>
        </p:blipFill>
        <p:spPr>
          <a:xfrm>
            <a:off x="9545566" y="1252565"/>
            <a:ext cx="1897665" cy="496209"/>
          </a:xfrm>
          <a:prstGeom prst="rect">
            <a:avLst/>
          </a:prstGeom>
        </p:spPr>
      </p:pic>
    </p:spTree>
    <p:extLst>
      <p:ext uri="{BB962C8B-B14F-4D97-AF65-F5344CB8AC3E}">
        <p14:creationId xmlns:p14="http://schemas.microsoft.com/office/powerpoint/2010/main" val="2717510006"/>
      </p:ext>
    </p:extLst>
  </p:cSld>
  <p:clrMapOvr>
    <a:masterClrMapping/>
  </p:clrMapOvr>
</p:sld>
</file>

<file path=ppt/theme/theme1.xml><?xml version="1.0" encoding="utf-8"?>
<a:theme xmlns:a="http://schemas.openxmlformats.org/drawingml/2006/main" name="mit Fusszeile">
  <a:themeElements>
    <a:clrScheme name="BC">
      <a:dk1>
        <a:srgbClr val="000000"/>
      </a:dk1>
      <a:lt1>
        <a:srgbClr val="FFFFFF"/>
      </a:lt1>
      <a:dk2>
        <a:srgbClr val="0039A6"/>
      </a:dk2>
      <a:lt2>
        <a:srgbClr val="F4291E"/>
      </a:lt2>
      <a:accent1>
        <a:srgbClr val="639EC8"/>
      </a:accent1>
      <a:accent2>
        <a:srgbClr val="8E9090"/>
      </a:accent2>
      <a:accent3>
        <a:srgbClr val="20505F"/>
      </a:accent3>
      <a:accent4>
        <a:srgbClr val="8A697C"/>
      </a:accent4>
      <a:accent5>
        <a:srgbClr val="AEA500"/>
      </a:accent5>
      <a:accent6>
        <a:srgbClr val="ECAC00"/>
      </a:accent6>
      <a:hlink>
        <a:srgbClr val="3A79A6"/>
      </a:hlink>
      <a:folHlink>
        <a:srgbClr val="6A6C6C"/>
      </a:folHlink>
    </a:clrScheme>
    <a:fontScheme name="D Folie que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20000"/>
            <a:lumOff val="80000"/>
          </a:schemeClr>
        </a:solidFill>
        <a:ln w="9525">
          <a:noFill/>
          <a:miter lim="800000"/>
          <a:headEnd/>
          <a:tailEnd/>
        </a:ln>
        <a:effectLst>
          <a:outerShdw blurRad="50800" dist="38100" dir="2700000" algn="tl" rotWithShape="0">
            <a:prstClr val="black">
              <a:alpha val="40000"/>
            </a:prstClr>
          </a:outerShdw>
        </a:effectLst>
        <a:extLst>
          <a:ext uri="{53640926-AAD7-44D8-BBD7-CCE9431645EC}">
            <a14:shadowObscured xmlns:a14="http://schemas.microsoft.com/office/drawing/2010/main" val="1"/>
          </a:ext>
        </a:extLst>
      </a:spPr>
      <a:bodyPr>
        <a:spAutoFit/>
      </a:bodyPr>
      <a:lstStyle>
        <a:defPPr>
          <a:spcBef>
            <a:spcPct val="50000"/>
          </a:spcBef>
          <a:defRPr sz="1200" dirty="0" smtClean="0">
            <a:solidFill>
              <a:srgbClr val="000000"/>
            </a:solidFil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8640C0C0189B4A86293D486E486FEF" ma:contentTypeVersion="15" ma:contentTypeDescription="Create a new document." ma:contentTypeScope="" ma:versionID="e6825cf1bd49b8178a7b6d8feb5bbc27">
  <xsd:schema xmlns:xsd="http://www.w3.org/2001/XMLSchema" xmlns:xs="http://www.w3.org/2001/XMLSchema" xmlns:p="http://schemas.microsoft.com/office/2006/metadata/properties" xmlns:ns2="e385850b-f67f-4262-be6d-c44b2b446e25" targetNamespace="http://schemas.microsoft.com/office/2006/metadata/properties" ma:root="true" ma:fieldsID="cf6556bf2975bbbe6b03f0d9d8a0ead5" ns2:_="">
    <xsd:import namespace="e385850b-f67f-4262-be6d-c44b2b446e25"/>
    <xsd:element name="properties">
      <xsd:complexType>
        <xsd:sequence>
          <xsd:element name="documentManagement">
            <xsd:complexType>
              <xsd:all>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85850b-f67f-4262-be6d-c44b2b446e25"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ae34d646-2301-458c-bfad-4efc5d22b9e9}" ma:internalName="TaxCatchAll" ma:showField="CatchAllData" ma:web="885f0c61-7cba-4e9b-ac60-ebe0726f7c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385850b-f67f-4262-be6d-c44b2b446e2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D7D349-1EB9-4609-AB2C-3245B5674A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85850b-f67f-4262-be6d-c44b2b446e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ED6C74-5509-4378-8682-FD0AD8F725CA}">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385850b-f67f-4262-be6d-c44b2b446e25"/>
    <ds:schemaRef ds:uri="http://www.w3.org/XML/1998/namespace"/>
    <ds:schemaRef ds:uri="http://purl.org/dc/dcmitype/"/>
  </ds:schemaRefs>
</ds:datastoreItem>
</file>

<file path=customXml/itemProps3.xml><?xml version="1.0" encoding="utf-8"?>
<ds:datastoreItem xmlns:ds="http://schemas.openxmlformats.org/officeDocument/2006/customXml" ds:itemID="{8CDEF54D-C752-4580-8779-265847E7D7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373</Words>
  <Application>Microsoft Office PowerPoint</Application>
  <PresentationFormat>Breitbild</PresentationFormat>
  <Paragraphs>49</Paragraphs>
  <Slides>7</Slides>
  <Notes>3</Notes>
  <HiddenSlides>0</HiddenSlides>
  <MMClips>1</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7</vt:i4>
      </vt:variant>
    </vt:vector>
  </HeadingPairs>
  <TitlesOfParts>
    <vt:vector size="12" baseType="lpstr">
      <vt:lpstr>Arial</vt:lpstr>
      <vt:lpstr>Symbol</vt:lpstr>
      <vt:lpstr>Wingdings</vt:lpstr>
      <vt:lpstr>Wingdings 2</vt:lpstr>
      <vt:lpstr>mit Fusszeile</vt:lpstr>
      <vt:lpstr>Smart Energy - Hydrogen</vt:lpstr>
      <vt:lpstr>Burckhardt Compression</vt:lpstr>
      <vt:lpstr>Wieso Wasserstoff?</vt:lpstr>
      <vt:lpstr>Wasserstoff – International Energy Agency (Report 2021) 1/2</vt:lpstr>
      <vt:lpstr>Wasserstoff – International Energy Agency (Report 2021) 2/2</vt:lpstr>
      <vt:lpstr>Infrastruktur: Betankungs-Infrastruktur muss günstiger werden, in der Anschaffung als auch im Betrieb</vt:lpstr>
      <vt:lpstr>Innovation – Pushing the Limits of High-Pressure Hydrogen Compression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Highly Reliable Compressors For H2 Applications by Burckhardt Compression</dc:title>
  <dc:creator>Michael Kaiser</dc:creator>
  <cp:lastModifiedBy>Luzi Valaer</cp:lastModifiedBy>
  <cp:revision>6</cp:revision>
  <cp:lastPrinted>2021-01-04T08:57:37Z</cp:lastPrinted>
  <dcterms:created xsi:type="dcterms:W3CDTF">2020-09-25T06:17:31Z</dcterms:created>
  <dcterms:modified xsi:type="dcterms:W3CDTF">2022-11-07T10:17:30Z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rstellt von">
    <vt:lpwstr>mwerffeli@mwin.ch</vt:lpwstr>
  </property>
  <property fmtid="{D5CDD505-2E9C-101B-9397-08002B2CF9AE}" pid="3" name="ContentTypeId">
    <vt:lpwstr>0x010100F38640C0C0189B4A86293D486E486FEF</vt:lpwstr>
  </property>
  <property fmtid="{D5CDD505-2E9C-101B-9397-08002B2CF9AE}" pid="4" name="oc_tm_team_name">
    <vt:lpwstr/>
  </property>
  <property fmtid="{D5CDD505-2E9C-101B-9397-08002B2CF9AE}" pid="5" name="Version">
    <vt:lpwstr>1.0</vt:lpwstr>
  </property>
  <property fmtid="{D5CDD505-2E9C-101B-9397-08002B2CF9AE}" pid="6" name="Order">
    <vt:r8>165100</vt:r8>
  </property>
  <property fmtid="{D5CDD505-2E9C-101B-9397-08002B2CF9AE}" pid="7" name="xd_ProgID">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URL">
    <vt:lpwstr/>
  </property>
  <property fmtid="{D5CDD505-2E9C-101B-9397-08002B2CF9AE}" pid="12" name="xd_Signature">
    <vt:bool>false</vt:bool>
  </property>
  <property fmtid="{D5CDD505-2E9C-101B-9397-08002B2CF9AE}" pid="13" name="i9699b8fe71745dca56287aae0483460">
    <vt:lpwstr/>
  </property>
</Properties>
</file>